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4" r:id="rId1"/>
    <p:sldMasterId id="2147483655" r:id="rId2"/>
    <p:sldMasterId id="2147483871" r:id="rId3"/>
    <p:sldMasterId id="2147483883" r:id="rId4"/>
    <p:sldMasterId id="2147483895" r:id="rId5"/>
  </p:sldMasterIdLst>
  <p:notesMasterIdLst>
    <p:notesMasterId r:id="rId25"/>
  </p:notesMasterIdLst>
  <p:sldIdLst>
    <p:sldId id="298" r:id="rId6"/>
    <p:sldId id="272" r:id="rId7"/>
    <p:sldId id="269" r:id="rId8"/>
    <p:sldId id="270" r:id="rId9"/>
    <p:sldId id="271" r:id="rId10"/>
    <p:sldId id="277" r:id="rId11"/>
    <p:sldId id="273" r:id="rId12"/>
    <p:sldId id="274" r:id="rId13"/>
    <p:sldId id="292" r:id="rId14"/>
    <p:sldId id="293" r:id="rId15"/>
    <p:sldId id="302" r:id="rId16"/>
    <p:sldId id="294" r:id="rId17"/>
    <p:sldId id="295" r:id="rId18"/>
    <p:sldId id="296" r:id="rId19"/>
    <p:sldId id="284" r:id="rId20"/>
    <p:sldId id="299" r:id="rId21"/>
    <p:sldId id="300" r:id="rId22"/>
    <p:sldId id="286" r:id="rId23"/>
    <p:sldId id="279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Gill Sans MT" panose="020B0502020104020203" pitchFamily="34" charset="0"/>
      <p:regular r:id="rId32"/>
      <p:bold r:id="rId33"/>
      <p:italic r:id="rId34"/>
      <p:boldItalic r:id="rId35"/>
    </p:embeddedFont>
    <p:embeddedFont>
      <p:font typeface="Microsoft YaHei" panose="020B0503020204020204" pitchFamily="34" charset="-122"/>
      <p:regular r:id="rId36"/>
      <p:bold r:id="rId37"/>
    </p:embeddedFont>
    <p:embeddedFont>
      <p:font typeface="Tahoma" panose="020B0604030504040204" pitchFamily="34" charset="0"/>
      <p:regular r:id="rId38"/>
      <p:bold r:id="rId39"/>
    </p:embeddedFont>
    <p:embeddedFont>
      <p:font typeface="VNI-Times" pitchFamily="2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9FFFF"/>
    <a:srgbClr val="ABFFFF"/>
    <a:srgbClr val="00FFFF"/>
    <a:srgbClr val="C1FBC4"/>
    <a:srgbClr val="FFE7E5"/>
    <a:srgbClr val="00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17" autoAdjust="0"/>
  </p:normalViewPr>
  <p:slideViewPr>
    <p:cSldViewPr>
      <p:cViewPr varScale="1">
        <p:scale>
          <a:sx n="47" d="100"/>
          <a:sy n="47" d="100"/>
        </p:scale>
        <p:origin x="64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130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6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6.fntdata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font" Target="fonts/font16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54B426AC-84E7-4AB3-980C-B1974D41162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32C390E6-C146-4FBF-82A1-9A31E01ECC0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7809FBDD-776E-45BA-BF5F-7DC88202423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A0E02BC9-73F7-4AF8-A40A-9CA6FE4BB91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9EBD9E27-53C0-4484-9DBE-32C8A643E6D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>
            <a:extLst>
              <a:ext uri="{FF2B5EF4-FFF2-40B4-BE49-F238E27FC236}">
                <a16:creationId xmlns:a16="http://schemas.microsoft.com/office/drawing/2014/main" id="{BB046747-80E0-49D0-BAA2-953AD3EECA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1841920-FDC8-4D76-9209-59946A7291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E2837BBD-C419-4140-850D-46F9694F86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9D29C6-A991-4EFF-BAC3-3C825D45EF74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FB4343D6-5EC7-4D73-A520-0D5B1BB610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13CE01D1-6620-456F-8033-EEDACDEF07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C05A3D-63FB-4183-9F0E-6D2C590DE6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D25958-0EA8-4394-BAC7-3D81356E6F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59AC5C-929A-4EF0-A4A9-01D13A0A3D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202EF-F6B8-4E37-8B54-0F162E76BD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4065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11C48E-BC08-4D72-A59A-855FB14C42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A0A49C-3CAF-44B1-B38A-BDF253316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B64A77-9EB1-4FB0-828E-B1D81F795A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E9C04-ADBD-436A-8E2F-DE9D278E88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465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5A10EB-7E08-41D4-A237-011D56262B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F96511-47A6-489B-B7F0-BF03D14D66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85F757-81A7-4EC8-8307-E64562B664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AE8D2-7775-491A-B717-AB520AC295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1678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0016B7C-1646-4E7B-AF31-0467ADC200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CAC7623-86DD-40DB-A4C5-3AF088DA4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06CC789-EB6D-4B43-8F64-29937580E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2CBA3-BB9B-456F-AD48-E621C3E1DE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5098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9044E60-2DE1-40E4-967C-A4797E7DF841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C021128D-E821-4174-BC6C-1A182BB3FE7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195 w 6027"/>
                <a:gd name="T1" fmla="*/ 17 h 2296"/>
                <a:gd name="T2" fmla="*/ 0 w 6027"/>
                <a:gd name="T3" fmla="*/ 17 h 2296"/>
                <a:gd name="T4" fmla="*/ 0 w 6027"/>
                <a:gd name="T5" fmla="*/ 0 h 2296"/>
                <a:gd name="T6" fmla="*/ 4195 w 6027"/>
                <a:gd name="T7" fmla="*/ 0 h 2296"/>
                <a:gd name="T8" fmla="*/ 4195 w 6027"/>
                <a:gd name="T9" fmla="*/ 17 h 2296"/>
                <a:gd name="T10" fmla="*/ 4195 w 6027"/>
                <a:gd name="T11" fmla="*/ 17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BF70D04E-B24A-4C18-803F-EE074646D54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7" name="Freeform 5">
            <a:extLst>
              <a:ext uri="{FF2B5EF4-FFF2-40B4-BE49-F238E27FC236}">
                <a16:creationId xmlns:a16="http://schemas.microsoft.com/office/drawing/2014/main" id="{944CB16C-17BC-4FCA-AF10-154110517354}"/>
              </a:ext>
            </a:extLst>
          </p:cNvPr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6 w 5748"/>
              <a:gd name="T1" fmla="*/ 2147483646 h 246"/>
              <a:gd name="T2" fmla="*/ 0 w 5748"/>
              <a:gd name="T3" fmla="*/ 2147483646 h 246"/>
              <a:gd name="T4" fmla="*/ 0 w 5748"/>
              <a:gd name="T5" fmla="*/ 0 h 246"/>
              <a:gd name="T6" fmla="*/ 2147483646 w 5748"/>
              <a:gd name="T7" fmla="*/ 0 h 246"/>
              <a:gd name="T8" fmla="*/ 2147483646 w 5748"/>
              <a:gd name="T9" fmla="*/ 2147483646 h 246"/>
              <a:gd name="T10" fmla="*/ 2147483646 w 5748"/>
              <a:gd name="T11" fmla="*/ 21474836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44A7290A-365D-4181-B645-4942E90CF26E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6A3A999-EEC5-4F81-A24F-F06A0C98BBE7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id="{E74F91ED-FECC-4273-AF11-BA0F244F70A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6A1466A0-7B80-4EA5-98D9-E5F83B7D1C4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2024DA55-C055-4E77-9033-8FE7C38CF4D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4 h 353"/>
                  <a:gd name="T4" fmla="*/ 24 w 186"/>
                  <a:gd name="T5" fmla="*/ 75 h 353"/>
                  <a:gd name="T6" fmla="*/ 18 w 186"/>
                  <a:gd name="T7" fmla="*/ 162 h 353"/>
                  <a:gd name="T8" fmla="*/ 42 w 186"/>
                  <a:gd name="T9" fmla="*/ 281 h 353"/>
                  <a:gd name="T10" fmla="*/ 48 w 186"/>
                  <a:gd name="T11" fmla="*/ 398 h 353"/>
                  <a:gd name="T12" fmla="*/ 0 w 186"/>
                  <a:gd name="T13" fmla="*/ 869 h 353"/>
                  <a:gd name="T14" fmla="*/ 54 w 186"/>
                  <a:gd name="T15" fmla="*/ 575 h 353"/>
                  <a:gd name="T16" fmla="*/ 84 w 186"/>
                  <a:gd name="T17" fmla="*/ 530 h 353"/>
                  <a:gd name="T18" fmla="*/ 126 w 186"/>
                  <a:gd name="T19" fmla="*/ 311 h 353"/>
                  <a:gd name="T20" fmla="*/ 144 w 186"/>
                  <a:gd name="T21" fmla="*/ 294 h 353"/>
                  <a:gd name="T22" fmla="*/ 144 w 186"/>
                  <a:gd name="T23" fmla="*/ 222 h 353"/>
                  <a:gd name="T24" fmla="*/ 186 w 186"/>
                  <a:gd name="T25" fmla="*/ 162 h 353"/>
                  <a:gd name="T26" fmla="*/ 162 w 186"/>
                  <a:gd name="T27" fmla="*/ 14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4" name="Freeform 11">
                <a:extLst>
                  <a:ext uri="{FF2B5EF4-FFF2-40B4-BE49-F238E27FC236}">
                    <a16:creationId xmlns:a16="http://schemas.microsoft.com/office/drawing/2014/main" id="{9400C809-8016-456B-A22A-E94BAA65145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" name="Freeform 12">
                <a:extLst>
                  <a:ext uri="{FF2B5EF4-FFF2-40B4-BE49-F238E27FC236}">
                    <a16:creationId xmlns:a16="http://schemas.microsoft.com/office/drawing/2014/main" id="{D91C4FF6-A36F-453C-9CC0-080ED8BDD6C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5 h 66"/>
                  <a:gd name="T8" fmla="*/ 6 w 155"/>
                  <a:gd name="T9" fmla="*/ 44 h 66"/>
                  <a:gd name="T10" fmla="*/ 0 w 155"/>
                  <a:gd name="T11" fmla="*/ 61 h 66"/>
                  <a:gd name="T12" fmla="*/ 78 w 155"/>
                  <a:gd name="T13" fmla="*/ 148 h 66"/>
                  <a:gd name="T14" fmla="*/ 96 w 155"/>
                  <a:gd name="T15" fmla="*/ 104 h 66"/>
                  <a:gd name="T16" fmla="*/ 155 w 155"/>
                  <a:gd name="T17" fmla="*/ 165 h 66"/>
                  <a:gd name="T18" fmla="*/ 126 w 155"/>
                  <a:gd name="T19" fmla="*/ 61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7E0CEC60-FA2F-4DDB-98E2-64BB4CEB698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93 h 72"/>
                  <a:gd name="T2" fmla="*/ 0 w 42"/>
                  <a:gd name="T3" fmla="*/ 47 h 72"/>
                  <a:gd name="T4" fmla="*/ 12 w 42"/>
                  <a:gd name="T5" fmla="*/ 16 h 72"/>
                  <a:gd name="T6" fmla="*/ 0 w 42"/>
                  <a:gd name="T7" fmla="*/ 16 h 72"/>
                  <a:gd name="T8" fmla="*/ 12 w 42"/>
                  <a:gd name="T9" fmla="*/ 16 h 72"/>
                  <a:gd name="T10" fmla="*/ 24 w 42"/>
                  <a:gd name="T11" fmla="*/ 16 h 72"/>
                  <a:gd name="T12" fmla="*/ 36 w 42"/>
                  <a:gd name="T13" fmla="*/ 16 h 72"/>
                  <a:gd name="T14" fmla="*/ 42 w 42"/>
                  <a:gd name="T15" fmla="*/ 0 h 72"/>
                  <a:gd name="T16" fmla="*/ 30 w 42"/>
                  <a:gd name="T17" fmla="*/ 47 h 72"/>
                  <a:gd name="T18" fmla="*/ 42 w 42"/>
                  <a:gd name="T19" fmla="*/ 125 h 72"/>
                  <a:gd name="T20" fmla="*/ 12 w 42"/>
                  <a:gd name="T21" fmla="*/ 183 h 72"/>
                  <a:gd name="T22" fmla="*/ 6 w 42"/>
                  <a:gd name="T23" fmla="*/ 93 h 72"/>
                  <a:gd name="T24" fmla="*/ 6 w 42"/>
                  <a:gd name="T25" fmla="*/ 93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5DC17175-BC1E-4E54-AC53-E7DAD57D1D9D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17" name="Group 15">
            <a:extLst>
              <a:ext uri="{FF2B5EF4-FFF2-40B4-BE49-F238E27FC236}">
                <a16:creationId xmlns:a16="http://schemas.microsoft.com/office/drawing/2014/main" id="{3C80D135-6508-4A4D-B030-D91AD7A4F1E8}"/>
              </a:ext>
            </a:extLst>
          </p:cNvPr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CC49B4CF-ACBB-4CE3-B2BC-2BBBD2DF79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8 h 287"/>
                <a:gd name="T4" fmla="*/ 66 w 365"/>
                <a:gd name="T5" fmla="*/ 124 h 287"/>
                <a:gd name="T6" fmla="*/ 143 w 365"/>
                <a:gd name="T7" fmla="*/ 204 h 287"/>
                <a:gd name="T8" fmla="*/ 191 w 365"/>
                <a:gd name="T9" fmla="*/ 186 h 287"/>
                <a:gd name="T10" fmla="*/ 341 w 365"/>
                <a:gd name="T11" fmla="*/ 319 h 287"/>
                <a:gd name="T12" fmla="*/ 305 w 365"/>
                <a:gd name="T13" fmla="*/ 195 h 287"/>
                <a:gd name="T14" fmla="*/ 365 w 365"/>
                <a:gd name="T15" fmla="*/ 148 h 287"/>
                <a:gd name="T16" fmla="*/ 359 w 365"/>
                <a:gd name="T17" fmla="*/ 142 h 287"/>
                <a:gd name="T18" fmla="*/ 335 w 365"/>
                <a:gd name="T19" fmla="*/ 130 h 287"/>
                <a:gd name="T20" fmla="*/ 299 w 365"/>
                <a:gd name="T21" fmla="*/ 98 h 287"/>
                <a:gd name="T22" fmla="*/ 257 w 365"/>
                <a:gd name="T23" fmla="*/ 80 h 287"/>
                <a:gd name="T24" fmla="*/ 215 w 365"/>
                <a:gd name="T25" fmla="*/ 62 h 287"/>
                <a:gd name="T26" fmla="*/ 173 w 365"/>
                <a:gd name="T27" fmla="*/ 44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C555D523-F6D8-4DD9-85E0-8C17686B07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91DE1536-6B6E-4BA1-ADE8-210DA7B999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8 h 60"/>
                <a:gd name="T16" fmla="*/ 65 w 71"/>
                <a:gd name="T17" fmla="*/ 50 h 60"/>
                <a:gd name="T18" fmla="*/ 71 w 71"/>
                <a:gd name="T19" fmla="*/ 62 h 60"/>
                <a:gd name="T20" fmla="*/ 71 w 71"/>
                <a:gd name="T21" fmla="*/ 68 h 60"/>
                <a:gd name="T22" fmla="*/ 59 w 71"/>
                <a:gd name="T23" fmla="*/ 62 h 60"/>
                <a:gd name="T24" fmla="*/ 47 w 71"/>
                <a:gd name="T25" fmla="*/ 50 h 60"/>
                <a:gd name="T26" fmla="*/ 23 w 71"/>
                <a:gd name="T27" fmla="*/ 38 h 60"/>
                <a:gd name="T28" fmla="*/ 23 w 71"/>
                <a:gd name="T29" fmla="*/ 44 h 60"/>
                <a:gd name="T30" fmla="*/ 18 w 71"/>
                <a:gd name="T31" fmla="*/ 50 h 60"/>
                <a:gd name="T32" fmla="*/ 12 w 71"/>
                <a:gd name="T33" fmla="*/ 56 h 60"/>
                <a:gd name="T34" fmla="*/ 6 w 71"/>
                <a:gd name="T35" fmla="*/ 56 h 60"/>
                <a:gd name="T36" fmla="*/ 6 w 71"/>
                <a:gd name="T37" fmla="*/ 56 h 60"/>
                <a:gd name="T38" fmla="*/ 6 w 71"/>
                <a:gd name="T39" fmla="*/ 44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C6B137F1-E935-4DC2-80C4-841B6EC2B9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2 h 162"/>
                <a:gd name="T10" fmla="*/ 96 w 161"/>
                <a:gd name="T11" fmla="*/ 68 h 162"/>
                <a:gd name="T12" fmla="*/ 102 w 161"/>
                <a:gd name="T13" fmla="*/ 80 h 162"/>
                <a:gd name="T14" fmla="*/ 108 w 161"/>
                <a:gd name="T15" fmla="*/ 92 h 162"/>
                <a:gd name="T16" fmla="*/ 120 w 161"/>
                <a:gd name="T17" fmla="*/ 104 h 162"/>
                <a:gd name="T18" fmla="*/ 143 w 161"/>
                <a:gd name="T19" fmla="*/ 122 h 162"/>
                <a:gd name="T20" fmla="*/ 155 w 161"/>
                <a:gd name="T21" fmla="*/ 154 h 162"/>
                <a:gd name="T22" fmla="*/ 161 w 161"/>
                <a:gd name="T23" fmla="*/ 172 h 162"/>
                <a:gd name="T24" fmla="*/ 161 w 161"/>
                <a:gd name="T25" fmla="*/ 178 h 162"/>
                <a:gd name="T26" fmla="*/ 96 w 161"/>
                <a:gd name="T27" fmla="*/ 110 h 162"/>
                <a:gd name="T28" fmla="*/ 30 w 161"/>
                <a:gd name="T29" fmla="*/ 62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E52A0073-96B7-4A9F-AC30-56EACAF198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8 h 60"/>
                <a:gd name="T4" fmla="*/ 41 w 59"/>
                <a:gd name="T5" fmla="*/ 44 h 60"/>
                <a:gd name="T6" fmla="*/ 47 w 59"/>
                <a:gd name="T7" fmla="*/ 50 h 60"/>
                <a:gd name="T8" fmla="*/ 53 w 59"/>
                <a:gd name="T9" fmla="*/ 62 h 60"/>
                <a:gd name="T10" fmla="*/ 53 w 59"/>
                <a:gd name="T11" fmla="*/ 68 h 60"/>
                <a:gd name="T12" fmla="*/ 47 w 59"/>
                <a:gd name="T13" fmla="*/ 62 h 60"/>
                <a:gd name="T14" fmla="*/ 35 w 59"/>
                <a:gd name="T15" fmla="*/ 56 h 60"/>
                <a:gd name="T16" fmla="*/ 23 w 59"/>
                <a:gd name="T17" fmla="*/ 44 h 60"/>
                <a:gd name="T18" fmla="*/ 17 w 59"/>
                <a:gd name="T19" fmla="*/ 38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9E56F336-A759-4DC8-AEAF-B44E62B629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4 h 204"/>
                <a:gd name="T2" fmla="*/ 245 w 245"/>
                <a:gd name="T3" fmla="*/ 50 h 204"/>
                <a:gd name="T4" fmla="*/ 209 w 245"/>
                <a:gd name="T5" fmla="*/ 92 h 204"/>
                <a:gd name="T6" fmla="*/ 143 w 245"/>
                <a:gd name="T7" fmla="*/ 148 h 204"/>
                <a:gd name="T8" fmla="*/ 167 w 245"/>
                <a:gd name="T9" fmla="*/ 173 h 204"/>
                <a:gd name="T10" fmla="*/ 179 w 245"/>
                <a:gd name="T11" fmla="*/ 228 h 204"/>
                <a:gd name="T12" fmla="*/ 77 w 245"/>
                <a:gd name="T13" fmla="*/ 148 h 204"/>
                <a:gd name="T14" fmla="*/ 47 w 245"/>
                <a:gd name="T15" fmla="*/ 92 h 204"/>
                <a:gd name="T16" fmla="*/ 89 w 245"/>
                <a:gd name="T17" fmla="*/ 74 h 204"/>
                <a:gd name="T18" fmla="*/ 59 w 245"/>
                <a:gd name="T19" fmla="*/ 44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4 h 204"/>
                <a:gd name="T50" fmla="*/ 233 w 245"/>
                <a:gd name="T51" fmla="*/ 44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893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3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6ABEFFB5-0036-4BF1-BDF3-6A985C979F4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id="{D74C358D-E8F2-44E7-8F69-3E51DB63598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92EE1-0FE6-4592-BA92-07E7A74AEF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6" name="Rectangle 26">
            <a:extLst>
              <a:ext uri="{FF2B5EF4-FFF2-40B4-BE49-F238E27FC236}">
                <a16:creationId xmlns:a16="http://schemas.microsoft.com/office/drawing/2014/main" id="{C5AC8EEC-976A-4E18-9E27-D8AEA1D36BC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60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74C10D1C-7DED-4C4C-A824-B739E86064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2C5F9D31-2AB4-4107-AE3E-C8FA08DD92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20006D9E-071B-4CA8-B208-9E16693FB2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6BA57-C4A1-4B2B-BCE5-BE7640D8F6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098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A1D0821D-7475-4C64-9594-720483C3D3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FE57A891-4298-4563-8967-058F5D4F1C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2AEA2BDE-BC28-4F19-BC95-8B5AFD5EF8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3C50-F715-436C-8E80-8CF3E43F8D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129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F02B6731-A662-4818-B240-CDB6F801AE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A534DF35-7FDD-462A-B9CB-9CCAFA1043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B883E01A-5513-468D-8798-5FE60AF006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A4956-516E-4B61-B711-4330801CCF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5907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0F74D8C8-44A4-47D6-B7E0-8D011C6450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9CC41988-7ED9-4056-9414-10E60E1B29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id="{E5148AD0-C20B-45B5-85B1-D7C5EF0596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51A35-399E-429A-8559-0F4D9A2484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504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id="{D833B420-A7F1-4510-B9C0-6DD929DD7F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9B2AC095-CDB0-4B71-9520-0F0B834B40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F1FAD18D-090B-4AA9-95B7-6A80AAE1E2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A5FE8-D738-41FC-9983-CEF82B1204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275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>
            <a:extLst>
              <a:ext uri="{FF2B5EF4-FFF2-40B4-BE49-F238E27FC236}">
                <a16:creationId xmlns:a16="http://schemas.microsoft.com/office/drawing/2014/main" id="{23467CBA-FCC4-4794-B24E-F9F07CEED3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id="{F9BD5246-280F-4055-8D48-53A894D737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BC8ECBF7-9085-4331-B3BF-B04838E9E8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36B60-285F-4B44-A0FC-F9B96384D5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08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12150B-4819-42CB-AA7D-D4D5434223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23E834-CD90-464C-840B-1FEC69C360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41890C-AC49-4582-8227-B4F7EA3348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F1A51-F863-4F5F-8F3F-F84C993312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937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1ED82D15-4A8A-420D-B134-1C651DB51E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AABDB0A7-131E-4BD4-840D-F84DD42ECF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55E5C578-370D-4045-B08E-349F514D59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98F0E-B5F5-4B49-80E5-F668D83C69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031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349EB3A1-8CCD-4C88-A42E-38C08790B2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85420565-9B1C-4F7F-B220-48EC10CF8D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33FFA3E3-98FD-4E15-8D5C-6A31FEE644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4388E-C88E-4EF6-A23A-A615A00D3B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195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43E8DA2A-8100-455F-89B8-8B6482C5CC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C4FCA1A4-0731-4614-9549-DA4AB86015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CFC7AD71-4771-4A36-A1BB-031A9077D9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13262-A831-46F7-B28B-38F20BB2D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7864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EB9C7E31-D6A4-4CB4-99F3-313772D392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FA8B482C-BA74-416C-A184-CD61EFAAD6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B5F6CCA9-7B4E-44E9-867A-D35FE3996F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48327-2774-44BB-A426-AACC1A3714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1653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EDC60-6CCB-4E13-833D-6ABCEA8B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1E01D-10A0-4245-AB2C-C4334C0E2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A532F-920A-4F0E-9DC9-D48FF3558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781C4-5E2E-480E-B349-CF63A35BEB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43424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CF962-3935-444A-92B0-A8D81512B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BA99C-061C-4BD0-A323-A13AF8A0F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D9D0C-9AA3-4014-AAF6-AF4883463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FF44E-239C-4FC1-8A92-4960F99184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834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EEDCB-EE41-4B3F-854F-9F484F0B5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7E21C-77A2-40A5-9877-4884E843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489E3-375F-4C04-9C6B-41E24AD75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56D26-43FE-4F05-9492-9AAE38784A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9615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8B51513-0DE6-42B5-BA95-B6C14A95D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6D3B28-F35B-438C-B928-D54524180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945545-AB92-4641-B589-55296B0B0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9483D-2B91-4863-A324-59189590EB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8298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21B5371-81BD-4B23-8D66-6E19C8B29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A3C0F41-8F56-4767-9148-F92F37583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4C3EDC4-3AF1-4D77-B837-D8611480A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4EB8B-5E26-4D08-BA3F-60AD714899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3091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27EB7D9-823B-4C18-BAE0-D4FA54D23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FDD688D-68BA-43D9-9383-FA099DE33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8E1549B-D9AE-4997-A2F6-045F36FE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D9890-361F-4CD3-BB87-FEA984EDDF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1499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8FB353-8D3B-45EF-B0CC-31AAD21DBE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BBC4EF-2153-4C6B-A038-29E0664C06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DA3370-9840-4027-94BD-4AB3236F7B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AE31F-2A3C-4B23-83CB-B324FFB848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980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5CF45B6-34B6-4A4A-91A8-0B2710A77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E469593-A0B5-4C27-B581-7C8FB0119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2DBF807-D95A-4985-A897-D2C1200B6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42301-5A7B-4142-934A-F999D17121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5926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6B7C23D-D966-41A2-B245-492A58556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A6714A0-755B-4783-A1FD-3D53FD78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6AF2C1-B557-4B1E-AA5A-70DD72B58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FE322-4046-45E7-A448-BF8EBE675E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250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45EB680-9C41-4432-90E4-66BCD9AD8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B598CE-E4A2-4551-A34F-15E6AAA55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C87D02-88B4-48F5-90BD-182EB20F2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84AE7-CF74-4B6A-8E2F-741E095193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4151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51CDF-C229-4871-B26F-A2F11ACED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89BD3-E2F9-4D2A-9500-43ADDBE3E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BECC5-370F-4B4C-8046-994ADDF8B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F4DA0-8511-4359-9AB4-047F0F1CF1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716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D23C8-ECD3-418C-AF29-97491389D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D48E3-ECDB-4687-AD8F-314730BA6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F4DAA-11A6-4653-A18B-4707C47A0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F4386-B844-47C1-B34F-B8CE460D84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2503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5AA5AC-C5D4-45D3-8C26-5AFB0B4DDE67}"/>
              </a:ext>
            </a:extLst>
          </p:cNvPr>
          <p:cNvCxnSpPr/>
          <p:nvPr/>
        </p:nvCxnSpPr>
        <p:spPr>
          <a:xfrm>
            <a:off x="2395538" y="3529013"/>
            <a:ext cx="56197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9E07F3C-383B-4A14-A568-1FB17A65E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91A65F3-0A83-4E36-8607-B861F4320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95538" y="328613"/>
            <a:ext cx="3087687" cy="3095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4837FD-D1A7-45AF-9456-A76C6729C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5100" y="798513"/>
            <a:ext cx="801688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077BE-0FEF-4AEF-951C-9A43FD50F9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7488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B82B8B2-7F32-4B33-B74C-BD769FC23AD1}"/>
              </a:ext>
            </a:extLst>
          </p:cNvPr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B85D2D-5C1D-4660-BCE7-1827AA6FC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BA16C0-0FC8-4CBE-856B-EAC46D49D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EE378E-F850-469C-A7B5-D578101C0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D16E5-BA79-482E-A6EB-31692D8F9B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1277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D9419DA-9753-480E-8E0A-2DA711B63361}"/>
              </a:ext>
            </a:extLst>
          </p:cNvPr>
          <p:cNvCxnSpPr/>
          <p:nvPr/>
        </p:nvCxnSpPr>
        <p:spPr>
          <a:xfrm>
            <a:off x="1443038" y="3805238"/>
            <a:ext cx="561816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403F4C-8C0B-4C5A-AEEF-5779C05F0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180F7F-5C26-43AB-9ECB-396CDAC29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B55177D-FC16-4931-B0EB-4CA319B8C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D6250-7AEE-4861-B677-6DEBBBEF1F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0153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D0A7A8-F9AC-4959-BDBD-C1CCC192D0B1}"/>
              </a:ext>
            </a:extLst>
          </p:cNvPr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A6925C1-D2D6-4A6B-A681-7F4E089F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27636F4-3D89-4E8C-91BB-796501667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529A358-1EF2-40B8-8FA5-AF3C66E30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EC29D-EBE5-477F-9E7A-881339C7B1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7906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3CEC58-9BC4-4C0D-BE57-6A40EAE5D5E5}"/>
              </a:ext>
            </a:extLst>
          </p:cNvPr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2F57629F-3E16-48F5-9383-02F3057FE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EABACE32-A61F-431C-BB85-901000ACF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D1FC301C-8D2D-4003-BFC4-8EC7C0BFE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20BE9-A846-42D1-89D2-3EE2530729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814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F61532-485D-4760-A776-B263C33309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74BB3C-8908-4C32-AC86-49F73BC62D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20E919-9B76-463D-854E-B0AB590755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C1B40-3E6E-4980-88A6-816D6C8AAF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9219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D9DCCA1-CDB7-42FA-AEDD-A5EF9A31BCEA}"/>
              </a:ext>
            </a:extLst>
          </p:cNvPr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84C4E257-6A23-4EE6-8D21-567464AA9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B0A61F1-DD89-4F22-8E39-64B8EE806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814CD2C-6036-4757-B415-51EC7F007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D843F-7271-4398-950E-633A6219A6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2951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320EF28-1877-4267-A8E3-724746AFF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7DE2681-686F-49EF-964E-34A606B48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897386A-7B92-497A-B5CD-136D64E36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CE12B-258B-40A6-9C91-5EE84CB998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9158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E8B358-D886-4E5A-8178-E12221D6A9BB}"/>
              </a:ext>
            </a:extLst>
          </p:cNvPr>
          <p:cNvCxnSpPr/>
          <p:nvPr/>
        </p:nvCxnSpPr>
        <p:spPr>
          <a:xfrm>
            <a:off x="1441450" y="3205163"/>
            <a:ext cx="24241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C42DAD2F-B650-489F-B16F-71BE3D752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66C6B8E-BA14-42E6-95A8-8E57B2C7E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D88F015-1067-4CE5-B4E2-46BF58B9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F02F2-DC54-4476-8DF6-BFCD6BD4A3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84802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>
            <a:extLst>
              <a:ext uri="{FF2B5EF4-FFF2-40B4-BE49-F238E27FC236}">
                <a16:creationId xmlns:a16="http://schemas.microsoft.com/office/drawing/2014/main" id="{F8934CD6-FB41-4600-8A6A-25D55E255CB8}"/>
              </a:ext>
            </a:extLst>
          </p:cNvPr>
          <p:cNvGrpSpPr>
            <a:grpSpLocks/>
          </p:cNvGrpSpPr>
          <p:nvPr/>
        </p:nvGrpSpPr>
        <p:grpSpPr bwMode="auto">
          <a:xfrm>
            <a:off x="4995863" y="482600"/>
            <a:ext cx="3511550" cy="5148263"/>
            <a:chOff x="6852919" y="583365"/>
            <a:chExt cx="4681849" cy="518192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4B58D89-5B21-404D-B29B-EC879AD18DB7}"/>
                </a:ext>
              </a:extLst>
            </p:cNvPr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A18FF8C-EE54-4F2A-912A-40B25FA49D53}"/>
                </a:ext>
              </a:extLst>
            </p:cNvPr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3C2CE7-A6E6-4564-BA2F-F69C2A680BD9}"/>
              </a:ext>
            </a:extLst>
          </p:cNvPr>
          <p:cNvCxnSpPr/>
          <p:nvPr/>
        </p:nvCxnSpPr>
        <p:spPr>
          <a:xfrm>
            <a:off x="1441450" y="3143250"/>
            <a:ext cx="324167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69E30817-DA42-40A0-9DF7-2A9C72DB14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6688" y="5470525"/>
            <a:ext cx="3252787" cy="319088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CCD5F138-32C5-4B25-8C4E-0BDA85908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8275" y="319088"/>
            <a:ext cx="32512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A163E9D-CB94-4AF6-B6AE-C775EFE1F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28A1D-36B3-49E7-9347-E7DCAE5611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66073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FC2AF7C-9845-468B-B1D3-20114B23F0A2}"/>
              </a:ext>
            </a:extLst>
          </p:cNvPr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F04CF68-64D5-4719-A803-DB14BB745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4565DA-3506-42F6-8C89-8AF6C4F64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806A756-E670-4C5D-B269-33C3B5C71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B5BA9-9658-48B3-84ED-FC35029CBF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2115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C2D0413-8D2F-4F1E-9BBC-6F2090A08AE4}"/>
              </a:ext>
            </a:extLst>
          </p:cNvPr>
          <p:cNvCxnSpPr/>
          <p:nvPr/>
        </p:nvCxnSpPr>
        <p:spPr>
          <a:xfrm>
            <a:off x="6918325" y="798513"/>
            <a:ext cx="0" cy="466090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F817DA-D8AA-4BF7-AD8C-6EAAA35F8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975EA43-DC14-4CE4-A3BB-AA81424A3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1FCAD0-DCA8-4A43-A4C3-C21D641EF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76CA3-BB1C-426C-8CAC-2AACE9431C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2851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619C8D-EC64-40FC-901A-98FAA6CD13B7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D8794D-FA50-4447-8143-D9D157BAC09C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F62D692-6BD5-46C4-9970-25974812A76D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FA5FFE5-68D6-403F-95D9-DB61168BD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5C52021-449F-46FD-94EC-2A0DF6642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32BA1AC-1FB7-44CA-8D78-74B65243F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AF1D4-7EE3-45C0-B4EA-F34B3FA842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4591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204BB-22F8-4683-8357-DC75F5DAC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DF687-7F84-4865-B49A-8EE6A4E46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F7946-D65D-4C40-AF75-854F8C6AD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3F9D9-7DF0-4ED8-B8B6-CD6D410161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243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27AEB7-99C2-46AA-866E-CD621A99C84D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C82B4D-0A0F-4795-B4B9-1EC01A41ACAB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9FCDC0-3ECA-48CD-9D6A-BEA739B79F25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6C3CDB8-8144-4DB5-B17F-F8E35B762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479982-F72A-4405-8861-4750CC4E9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AF63C76-D492-41DB-B8D5-079631B69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0B506-8284-49CB-ACCB-A883EB5FD8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1207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40ED363-2F1C-4F3F-A635-2E367F348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60FC64D-24F3-447B-B0AA-AC65FB836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1E0142-C944-4B7D-A27A-3A4E3F42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0C607-F7AC-4D4D-997E-62092FF915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945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399D513-47DB-4303-BB67-1068DEE94D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DECEAD8-F647-4A22-BD0B-851D01F264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0F98A86-CF9A-4ADF-8EC3-AF2C697599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2FB20-B420-4B3A-8CB9-2A6DDB2359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1706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C3E0411-0EAF-4A0C-B0E6-9A524CC37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BAA9792-940E-43D9-B9FA-B3DA0241A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58191F9-115A-4EC9-A3B7-2F6D4CB37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3F4E4-149D-4672-A222-35BF3802E2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3032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8D37198-6CE5-49FF-9C61-9E611B708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A330B03-1BE1-42C4-B2AB-7258CFEC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6C8A118-CF89-47CB-802A-87145611C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46CA6-46F5-49B4-B95D-EF61F2FE81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6403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9A4108-D07D-499A-9EEF-615E89FFB806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49C3D1-CCAB-43A1-AF0D-41F758C0792A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81F0E627-A5EA-44F8-9474-AE432B42B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2EFDD21D-8E23-4085-A7C7-C9365AFE2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9B847858-96FB-47D9-B5F6-171BE76F2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986A0-6BD1-4116-B8B2-058D9185B6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65762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F0714B-6CAB-4223-B62D-6A63C5E0DEA0}"/>
              </a:ext>
            </a:extLst>
          </p:cNvPr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35AE24-526E-4CD1-A0B3-5DD099AEE6A2}"/>
              </a:ext>
            </a:extLst>
          </p:cNvPr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D19F72DE-5E9D-4886-9856-796FFCBDE5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671DC6FC-FA0B-41B5-AE02-D3D312BD4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50542FD-FB97-49C0-BB01-F96C691F1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9EC822A-3B5C-45C2-B24A-96141EB548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6873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FDDB705-2E52-4CD1-B3B3-0BC0C4B74FE6}"/>
              </a:ext>
            </a:extLst>
          </p:cNvPr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E6D659-A98F-4905-BC8A-4A73F31B8053}"/>
              </a:ext>
            </a:extLst>
          </p:cNvPr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4275333D-C16F-4371-B1D7-7AFB5A221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EE067CC-30B1-49B6-85AE-C0E4DCF9A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72AB5737-2E97-49EC-A911-6014372E2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BFD4A-B836-40C3-821F-2896A07E14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0897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8F298-C112-45BB-A08F-7790D25C1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77CE2-B19E-441B-841E-100D58A9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4B0A5-A482-402D-8A60-3D2413F7D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23E96-8595-4A9E-A8C0-F704F92A35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2497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C1E35D-0FE3-497A-B9D8-2C479444001E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803442-A84B-424A-BC7B-9277F0717841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3AE0622-4C60-4810-A9F8-AE6C9E7B3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AC60B45-B6F1-4C17-9202-7BF42832F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0D3FFF4-6E67-4CF4-8F40-719EB54D5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F7308-D5B2-4E23-9754-DE040D4C10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600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EA875E4-AB0B-4A56-AC86-B082668489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60725FA-6604-4B8F-B477-75525A5496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72B8425-E926-4CE1-8B7C-156824A733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181F3-BF32-4B0A-BED3-7410E16400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67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AA19391-266B-4764-908D-4DCF202211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D779260-0F94-453E-9826-5903B1674B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B88CA69-7937-49FD-A748-EF594B5247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67C3C-3233-43D0-84A8-FEBCF6E53A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008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6577EF-7031-4E94-A2D1-168E82C7BF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BBECB7-A4AC-4694-A1EA-93056C3633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371D87-0999-4C01-B64F-8AFC8F0861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C1ACE-06B8-4459-B914-4EE41EF666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55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118347-74F0-487B-8442-5FEAD88C05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3995FA-EE7A-4B6F-B947-C4FF65C2FF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26D545-9877-48B2-B4D2-BE00D9BA2A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4C7FB-270F-4F1E-A9AB-3302FB1F5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688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C423453-074F-4B71-A7EF-40001E2FF3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4BDC494-028D-45FD-A611-AE03E74141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46B3DF86-A1D3-4828-AB91-3D8A7E97347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E884C4C1-8148-4BBD-A46B-49EDCF58BC0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27C48037-D534-4BEC-A241-EFB1B386DE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A8F9EB7-8E9A-4932-8856-29696E260E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  <p:sldLayoutId id="214748408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FCD09B30-6C03-459C-97CD-81A03341B64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3" name="Freeform 3">
              <a:extLst>
                <a:ext uri="{FF2B5EF4-FFF2-40B4-BE49-F238E27FC236}">
                  <a16:creationId xmlns:a16="http://schemas.microsoft.com/office/drawing/2014/main" id="{D093992D-B6B4-45DD-B73B-8F12854AAC6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195 w 6027"/>
                <a:gd name="T1" fmla="*/ 17 h 2296"/>
                <a:gd name="T2" fmla="*/ 0 w 6027"/>
                <a:gd name="T3" fmla="*/ 17 h 2296"/>
                <a:gd name="T4" fmla="*/ 0 w 6027"/>
                <a:gd name="T5" fmla="*/ 0 h 2296"/>
                <a:gd name="T6" fmla="*/ 4195 w 6027"/>
                <a:gd name="T7" fmla="*/ 0 h 2296"/>
                <a:gd name="T8" fmla="*/ 4195 w 6027"/>
                <a:gd name="T9" fmla="*/ 17 h 2296"/>
                <a:gd name="T10" fmla="*/ 4195 w 6027"/>
                <a:gd name="T11" fmla="*/ 17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892" name="Freeform 4">
              <a:extLst>
                <a:ext uri="{FF2B5EF4-FFF2-40B4-BE49-F238E27FC236}">
                  <a16:creationId xmlns:a16="http://schemas.microsoft.com/office/drawing/2014/main" id="{BA98F11E-9B65-465F-9E57-D701C42643B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2051" name="Freeform 5">
            <a:extLst>
              <a:ext uri="{FF2B5EF4-FFF2-40B4-BE49-F238E27FC236}">
                <a16:creationId xmlns:a16="http://schemas.microsoft.com/office/drawing/2014/main" id="{4FE8BEFE-D714-4CB3-B27C-AE0C6EE2120E}"/>
              </a:ext>
            </a:extLst>
          </p:cNvPr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6 w 5748"/>
              <a:gd name="T1" fmla="*/ 2147483646 h 246"/>
              <a:gd name="T2" fmla="*/ 0 w 5748"/>
              <a:gd name="T3" fmla="*/ 2147483646 h 246"/>
              <a:gd name="T4" fmla="*/ 0 w 5748"/>
              <a:gd name="T5" fmla="*/ 0 h 246"/>
              <a:gd name="T6" fmla="*/ 2147483646 w 5748"/>
              <a:gd name="T7" fmla="*/ 0 h 246"/>
              <a:gd name="T8" fmla="*/ 2147483646 w 5748"/>
              <a:gd name="T9" fmla="*/ 2147483646 h 246"/>
              <a:gd name="T10" fmla="*/ 2147483646 w 5748"/>
              <a:gd name="T11" fmla="*/ 21474836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2052" name="Group 6">
            <a:extLst>
              <a:ext uri="{FF2B5EF4-FFF2-40B4-BE49-F238E27FC236}">
                <a16:creationId xmlns:a16="http://schemas.microsoft.com/office/drawing/2014/main" id="{3B649C47-726C-4EFB-BC34-204D07A00585}"/>
              </a:ext>
            </a:extLst>
          </p:cNvPr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37895" name="Freeform 7">
              <a:extLst>
                <a:ext uri="{FF2B5EF4-FFF2-40B4-BE49-F238E27FC236}">
                  <a16:creationId xmlns:a16="http://schemas.microsoft.com/office/drawing/2014/main" id="{E600E255-BAAE-4ADE-8D49-AB0A1FC7A1E2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2066" name="Group 8">
              <a:extLst>
                <a:ext uri="{FF2B5EF4-FFF2-40B4-BE49-F238E27FC236}">
                  <a16:creationId xmlns:a16="http://schemas.microsoft.com/office/drawing/2014/main" id="{F2B7D801-FE04-4E95-883B-2E621CD6B33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>
                <a:extLst>
                  <a:ext uri="{FF2B5EF4-FFF2-40B4-BE49-F238E27FC236}">
                    <a16:creationId xmlns:a16="http://schemas.microsoft.com/office/drawing/2014/main" id="{606DF2D8-DF80-48A2-AB8C-6BB7F727F43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69" name="Freeform 10">
                <a:extLst>
                  <a:ext uri="{FF2B5EF4-FFF2-40B4-BE49-F238E27FC236}">
                    <a16:creationId xmlns:a16="http://schemas.microsoft.com/office/drawing/2014/main" id="{57B6AD81-3001-42D1-A2C0-AADCD167C78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4 h 353"/>
                  <a:gd name="T4" fmla="*/ 24 w 186"/>
                  <a:gd name="T5" fmla="*/ 75 h 353"/>
                  <a:gd name="T6" fmla="*/ 18 w 186"/>
                  <a:gd name="T7" fmla="*/ 162 h 353"/>
                  <a:gd name="T8" fmla="*/ 42 w 186"/>
                  <a:gd name="T9" fmla="*/ 281 h 353"/>
                  <a:gd name="T10" fmla="*/ 48 w 186"/>
                  <a:gd name="T11" fmla="*/ 398 h 353"/>
                  <a:gd name="T12" fmla="*/ 0 w 186"/>
                  <a:gd name="T13" fmla="*/ 869 h 353"/>
                  <a:gd name="T14" fmla="*/ 54 w 186"/>
                  <a:gd name="T15" fmla="*/ 575 h 353"/>
                  <a:gd name="T16" fmla="*/ 84 w 186"/>
                  <a:gd name="T17" fmla="*/ 530 h 353"/>
                  <a:gd name="T18" fmla="*/ 126 w 186"/>
                  <a:gd name="T19" fmla="*/ 311 h 353"/>
                  <a:gd name="T20" fmla="*/ 144 w 186"/>
                  <a:gd name="T21" fmla="*/ 294 h 353"/>
                  <a:gd name="T22" fmla="*/ 144 w 186"/>
                  <a:gd name="T23" fmla="*/ 222 h 353"/>
                  <a:gd name="T24" fmla="*/ 186 w 186"/>
                  <a:gd name="T25" fmla="*/ 162 h 353"/>
                  <a:gd name="T26" fmla="*/ 162 w 186"/>
                  <a:gd name="T27" fmla="*/ 14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70" name="Freeform 11">
                <a:extLst>
                  <a:ext uri="{FF2B5EF4-FFF2-40B4-BE49-F238E27FC236}">
                    <a16:creationId xmlns:a16="http://schemas.microsoft.com/office/drawing/2014/main" id="{E611DD8A-3372-4996-855E-BF7D0187CAB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71" name="Freeform 12">
                <a:extLst>
                  <a:ext uri="{FF2B5EF4-FFF2-40B4-BE49-F238E27FC236}">
                    <a16:creationId xmlns:a16="http://schemas.microsoft.com/office/drawing/2014/main" id="{4CE37544-88D4-4702-A894-EEA7723D598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5 h 66"/>
                  <a:gd name="T8" fmla="*/ 6 w 155"/>
                  <a:gd name="T9" fmla="*/ 44 h 66"/>
                  <a:gd name="T10" fmla="*/ 0 w 155"/>
                  <a:gd name="T11" fmla="*/ 61 h 66"/>
                  <a:gd name="T12" fmla="*/ 78 w 155"/>
                  <a:gd name="T13" fmla="*/ 148 h 66"/>
                  <a:gd name="T14" fmla="*/ 96 w 155"/>
                  <a:gd name="T15" fmla="*/ 104 h 66"/>
                  <a:gd name="T16" fmla="*/ 155 w 155"/>
                  <a:gd name="T17" fmla="*/ 165 h 66"/>
                  <a:gd name="T18" fmla="*/ 126 w 155"/>
                  <a:gd name="T19" fmla="*/ 61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72" name="Freeform 13">
                <a:extLst>
                  <a:ext uri="{FF2B5EF4-FFF2-40B4-BE49-F238E27FC236}">
                    <a16:creationId xmlns:a16="http://schemas.microsoft.com/office/drawing/2014/main" id="{57D6D441-86ED-4BE3-8B3C-F85761E8E7C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93 h 72"/>
                  <a:gd name="T2" fmla="*/ 0 w 42"/>
                  <a:gd name="T3" fmla="*/ 47 h 72"/>
                  <a:gd name="T4" fmla="*/ 12 w 42"/>
                  <a:gd name="T5" fmla="*/ 16 h 72"/>
                  <a:gd name="T6" fmla="*/ 0 w 42"/>
                  <a:gd name="T7" fmla="*/ 16 h 72"/>
                  <a:gd name="T8" fmla="*/ 12 w 42"/>
                  <a:gd name="T9" fmla="*/ 16 h 72"/>
                  <a:gd name="T10" fmla="*/ 24 w 42"/>
                  <a:gd name="T11" fmla="*/ 16 h 72"/>
                  <a:gd name="T12" fmla="*/ 36 w 42"/>
                  <a:gd name="T13" fmla="*/ 16 h 72"/>
                  <a:gd name="T14" fmla="*/ 42 w 42"/>
                  <a:gd name="T15" fmla="*/ 0 h 72"/>
                  <a:gd name="T16" fmla="*/ 30 w 42"/>
                  <a:gd name="T17" fmla="*/ 47 h 72"/>
                  <a:gd name="T18" fmla="*/ 42 w 42"/>
                  <a:gd name="T19" fmla="*/ 125 h 72"/>
                  <a:gd name="T20" fmla="*/ 12 w 42"/>
                  <a:gd name="T21" fmla="*/ 183 h 72"/>
                  <a:gd name="T22" fmla="*/ 6 w 42"/>
                  <a:gd name="T23" fmla="*/ 93 h 72"/>
                  <a:gd name="T24" fmla="*/ 6 w 42"/>
                  <a:gd name="T25" fmla="*/ 93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37902" name="Freeform 14">
              <a:extLst>
                <a:ext uri="{FF2B5EF4-FFF2-40B4-BE49-F238E27FC236}">
                  <a16:creationId xmlns:a16="http://schemas.microsoft.com/office/drawing/2014/main" id="{F3FF3E80-ABCE-41B8-AECF-9C401C8AE3FC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2053" name="Group 15">
            <a:extLst>
              <a:ext uri="{FF2B5EF4-FFF2-40B4-BE49-F238E27FC236}">
                <a16:creationId xmlns:a16="http://schemas.microsoft.com/office/drawing/2014/main" id="{92A17B33-1DE9-48A9-8238-68E8D0719B93}"/>
              </a:ext>
            </a:extLst>
          </p:cNvPr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>
              <a:extLst>
                <a:ext uri="{FF2B5EF4-FFF2-40B4-BE49-F238E27FC236}">
                  <a16:creationId xmlns:a16="http://schemas.microsoft.com/office/drawing/2014/main" id="{61EE4CF2-67F6-4D5A-90B1-29867153D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8 h 287"/>
                <a:gd name="T4" fmla="*/ 66 w 365"/>
                <a:gd name="T5" fmla="*/ 124 h 287"/>
                <a:gd name="T6" fmla="*/ 143 w 365"/>
                <a:gd name="T7" fmla="*/ 204 h 287"/>
                <a:gd name="T8" fmla="*/ 191 w 365"/>
                <a:gd name="T9" fmla="*/ 186 h 287"/>
                <a:gd name="T10" fmla="*/ 341 w 365"/>
                <a:gd name="T11" fmla="*/ 319 h 287"/>
                <a:gd name="T12" fmla="*/ 305 w 365"/>
                <a:gd name="T13" fmla="*/ 195 h 287"/>
                <a:gd name="T14" fmla="*/ 365 w 365"/>
                <a:gd name="T15" fmla="*/ 148 h 287"/>
                <a:gd name="T16" fmla="*/ 359 w 365"/>
                <a:gd name="T17" fmla="*/ 142 h 287"/>
                <a:gd name="T18" fmla="*/ 335 w 365"/>
                <a:gd name="T19" fmla="*/ 130 h 287"/>
                <a:gd name="T20" fmla="*/ 299 w 365"/>
                <a:gd name="T21" fmla="*/ 98 h 287"/>
                <a:gd name="T22" fmla="*/ 257 w 365"/>
                <a:gd name="T23" fmla="*/ 80 h 287"/>
                <a:gd name="T24" fmla="*/ 215 w 365"/>
                <a:gd name="T25" fmla="*/ 62 h 287"/>
                <a:gd name="T26" fmla="*/ 173 w 365"/>
                <a:gd name="T27" fmla="*/ 44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0" name="Freeform 17">
              <a:extLst>
                <a:ext uri="{FF2B5EF4-FFF2-40B4-BE49-F238E27FC236}">
                  <a16:creationId xmlns:a16="http://schemas.microsoft.com/office/drawing/2014/main" id="{7CAD793C-3C4A-436B-999F-9B1EEB483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1" name="Freeform 18">
              <a:extLst>
                <a:ext uri="{FF2B5EF4-FFF2-40B4-BE49-F238E27FC236}">
                  <a16:creationId xmlns:a16="http://schemas.microsoft.com/office/drawing/2014/main" id="{688DDBD1-EFF4-4D39-A5D0-3300D3D6F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8 h 60"/>
                <a:gd name="T16" fmla="*/ 65 w 71"/>
                <a:gd name="T17" fmla="*/ 50 h 60"/>
                <a:gd name="T18" fmla="*/ 71 w 71"/>
                <a:gd name="T19" fmla="*/ 62 h 60"/>
                <a:gd name="T20" fmla="*/ 71 w 71"/>
                <a:gd name="T21" fmla="*/ 68 h 60"/>
                <a:gd name="T22" fmla="*/ 59 w 71"/>
                <a:gd name="T23" fmla="*/ 62 h 60"/>
                <a:gd name="T24" fmla="*/ 47 w 71"/>
                <a:gd name="T25" fmla="*/ 50 h 60"/>
                <a:gd name="T26" fmla="*/ 23 w 71"/>
                <a:gd name="T27" fmla="*/ 38 h 60"/>
                <a:gd name="T28" fmla="*/ 23 w 71"/>
                <a:gd name="T29" fmla="*/ 44 h 60"/>
                <a:gd name="T30" fmla="*/ 18 w 71"/>
                <a:gd name="T31" fmla="*/ 50 h 60"/>
                <a:gd name="T32" fmla="*/ 12 w 71"/>
                <a:gd name="T33" fmla="*/ 56 h 60"/>
                <a:gd name="T34" fmla="*/ 6 w 71"/>
                <a:gd name="T35" fmla="*/ 56 h 60"/>
                <a:gd name="T36" fmla="*/ 6 w 71"/>
                <a:gd name="T37" fmla="*/ 56 h 60"/>
                <a:gd name="T38" fmla="*/ 6 w 71"/>
                <a:gd name="T39" fmla="*/ 44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2" name="Freeform 19">
              <a:extLst>
                <a:ext uri="{FF2B5EF4-FFF2-40B4-BE49-F238E27FC236}">
                  <a16:creationId xmlns:a16="http://schemas.microsoft.com/office/drawing/2014/main" id="{DFEA4717-9F92-445F-BE47-86B238ADA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2 h 162"/>
                <a:gd name="T10" fmla="*/ 96 w 161"/>
                <a:gd name="T11" fmla="*/ 68 h 162"/>
                <a:gd name="T12" fmla="*/ 102 w 161"/>
                <a:gd name="T13" fmla="*/ 80 h 162"/>
                <a:gd name="T14" fmla="*/ 108 w 161"/>
                <a:gd name="T15" fmla="*/ 92 h 162"/>
                <a:gd name="T16" fmla="*/ 120 w 161"/>
                <a:gd name="T17" fmla="*/ 104 h 162"/>
                <a:gd name="T18" fmla="*/ 143 w 161"/>
                <a:gd name="T19" fmla="*/ 122 h 162"/>
                <a:gd name="T20" fmla="*/ 155 w 161"/>
                <a:gd name="T21" fmla="*/ 154 h 162"/>
                <a:gd name="T22" fmla="*/ 161 w 161"/>
                <a:gd name="T23" fmla="*/ 172 h 162"/>
                <a:gd name="T24" fmla="*/ 161 w 161"/>
                <a:gd name="T25" fmla="*/ 178 h 162"/>
                <a:gd name="T26" fmla="*/ 96 w 161"/>
                <a:gd name="T27" fmla="*/ 110 h 162"/>
                <a:gd name="T28" fmla="*/ 30 w 161"/>
                <a:gd name="T29" fmla="*/ 62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3" name="Freeform 20">
              <a:extLst>
                <a:ext uri="{FF2B5EF4-FFF2-40B4-BE49-F238E27FC236}">
                  <a16:creationId xmlns:a16="http://schemas.microsoft.com/office/drawing/2014/main" id="{B91EA423-FA92-49F4-B109-D1C221F0B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8 h 60"/>
                <a:gd name="T4" fmla="*/ 41 w 59"/>
                <a:gd name="T5" fmla="*/ 44 h 60"/>
                <a:gd name="T6" fmla="*/ 47 w 59"/>
                <a:gd name="T7" fmla="*/ 50 h 60"/>
                <a:gd name="T8" fmla="*/ 53 w 59"/>
                <a:gd name="T9" fmla="*/ 62 h 60"/>
                <a:gd name="T10" fmla="*/ 53 w 59"/>
                <a:gd name="T11" fmla="*/ 68 h 60"/>
                <a:gd name="T12" fmla="*/ 47 w 59"/>
                <a:gd name="T13" fmla="*/ 62 h 60"/>
                <a:gd name="T14" fmla="*/ 35 w 59"/>
                <a:gd name="T15" fmla="*/ 56 h 60"/>
                <a:gd name="T16" fmla="*/ 23 w 59"/>
                <a:gd name="T17" fmla="*/ 44 h 60"/>
                <a:gd name="T18" fmla="*/ 17 w 59"/>
                <a:gd name="T19" fmla="*/ 38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4" name="Freeform 21">
              <a:extLst>
                <a:ext uri="{FF2B5EF4-FFF2-40B4-BE49-F238E27FC236}">
                  <a16:creationId xmlns:a16="http://schemas.microsoft.com/office/drawing/2014/main" id="{E5254FCB-6453-4574-976F-29D079591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4 h 204"/>
                <a:gd name="T2" fmla="*/ 245 w 245"/>
                <a:gd name="T3" fmla="*/ 50 h 204"/>
                <a:gd name="T4" fmla="*/ 209 w 245"/>
                <a:gd name="T5" fmla="*/ 92 h 204"/>
                <a:gd name="T6" fmla="*/ 143 w 245"/>
                <a:gd name="T7" fmla="*/ 148 h 204"/>
                <a:gd name="T8" fmla="*/ 167 w 245"/>
                <a:gd name="T9" fmla="*/ 173 h 204"/>
                <a:gd name="T10" fmla="*/ 179 w 245"/>
                <a:gd name="T11" fmla="*/ 228 h 204"/>
                <a:gd name="T12" fmla="*/ 77 w 245"/>
                <a:gd name="T13" fmla="*/ 148 h 204"/>
                <a:gd name="T14" fmla="*/ 47 w 245"/>
                <a:gd name="T15" fmla="*/ 92 h 204"/>
                <a:gd name="T16" fmla="*/ 89 w 245"/>
                <a:gd name="T17" fmla="*/ 74 h 204"/>
                <a:gd name="T18" fmla="*/ 59 w 245"/>
                <a:gd name="T19" fmla="*/ 44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4 h 204"/>
                <a:gd name="T50" fmla="*/ 233 w 245"/>
                <a:gd name="T51" fmla="*/ 44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7910" name="Rectangle 22">
            <a:extLst>
              <a:ext uri="{FF2B5EF4-FFF2-40B4-BE49-F238E27FC236}">
                <a16:creationId xmlns:a16="http://schemas.microsoft.com/office/drawing/2014/main" id="{3B7BDE27-8708-4A67-B75D-753D01D935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5" name="Rectangle 23">
            <a:extLst>
              <a:ext uri="{FF2B5EF4-FFF2-40B4-BE49-F238E27FC236}">
                <a16:creationId xmlns:a16="http://schemas.microsoft.com/office/drawing/2014/main" id="{8FAB41DA-BC6B-4619-A7E2-7B0ADA129F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7912" name="Rectangle 24">
            <a:extLst>
              <a:ext uri="{FF2B5EF4-FFF2-40B4-BE49-F238E27FC236}">
                <a16:creationId xmlns:a16="http://schemas.microsoft.com/office/drawing/2014/main" id="{47A40B0B-E85E-4CC1-9F55-A4B77FAED54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913" name="Rectangle 25">
            <a:extLst>
              <a:ext uri="{FF2B5EF4-FFF2-40B4-BE49-F238E27FC236}">
                <a16:creationId xmlns:a16="http://schemas.microsoft.com/office/drawing/2014/main" id="{C95B32B3-8843-434A-9E4D-9F28DCC1F8C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914" name="Rectangle 26">
            <a:extLst>
              <a:ext uri="{FF2B5EF4-FFF2-40B4-BE49-F238E27FC236}">
                <a16:creationId xmlns:a16="http://schemas.microsoft.com/office/drawing/2014/main" id="{EC51ED64-55DF-4D7B-993F-3D02634630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0DB9A1D-C37E-41E4-978F-627F157164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09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D651074C-9360-4571-8FDC-C1BEF3EF886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76042D2D-7E7D-460C-9C43-9F46B38480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EF9A4-75D2-47B0-861A-2D76C6A1C8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FA03B-E6DC-4494-9F76-FB3D71A68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62189-B711-40D2-83F6-CCAD84A26F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31D580-DB20-4855-A1EB-71441C1122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C02EEF-17AA-4B1A-9FB1-8CDFC8A54BF3}"/>
              </a:ext>
            </a:extLst>
          </p:cNvPr>
          <p:cNvSpPr/>
          <p:nvPr/>
        </p:nvSpPr>
        <p:spPr>
          <a:xfrm>
            <a:off x="0" y="2016125"/>
            <a:ext cx="9144000" cy="407987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99" name="Picture 11">
            <a:extLst>
              <a:ext uri="{FF2B5EF4-FFF2-40B4-BE49-F238E27FC236}">
                <a16:creationId xmlns:a16="http://schemas.microsoft.com/office/drawing/2014/main" id="{8A0FF49C-5513-44C1-B68E-C0CBCE132B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5E8C013-4B80-41BE-83BD-C42530E523D4}"/>
              </a:ext>
            </a:extLst>
          </p:cNvPr>
          <p:cNvCxnSpPr/>
          <p:nvPr/>
        </p:nvCxnSpPr>
        <p:spPr>
          <a:xfrm>
            <a:off x="0" y="610076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FE8390-6148-4B40-95E2-D80E531DF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038" y="804863"/>
            <a:ext cx="6572250" cy="10493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2" name="Text Placeholder 2">
            <a:extLst>
              <a:ext uri="{FF2B5EF4-FFF2-40B4-BE49-F238E27FC236}">
                <a16:creationId xmlns:a16="http://schemas.microsoft.com/office/drawing/2014/main" id="{6E41AAFC-0F49-48A0-A138-1402455011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43038" y="2016125"/>
            <a:ext cx="6572250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91089-E110-4FEB-B90C-2774CEE2D2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46738" y="330200"/>
            <a:ext cx="2368550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64101-950B-4F50-AE93-CD23F96895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3038" y="328613"/>
            <a:ext cx="4033837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3ED71-9AA0-49B7-84B5-4E839DD76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7363" y="798513"/>
            <a:ext cx="795337" cy="5048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hangingPunct="1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AB29BBE-B30C-492A-B039-7A22E8A76E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03" r:id="rId7"/>
    <p:sldLayoutId id="2147484116" r:id="rId8"/>
    <p:sldLayoutId id="2147484117" r:id="rId9"/>
    <p:sldLayoutId id="2147484118" r:id="rId10"/>
    <p:sldLayoutId id="2147484119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/>
        </a:defRPr>
      </a:lvl9pPr>
    </p:titleStyle>
    <p:bodyStyle>
      <a:lvl1pPr marL="228600" indent="-228600" algn="l" defTabSz="685800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94E6074-36B8-4071-B488-E62232FCC6BB}"/>
              </a:ext>
            </a:extLst>
          </p:cNvPr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532B32-3028-492A-A432-9934EEF54D27}"/>
              </a:ext>
            </a:extLst>
          </p:cNvPr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472D75-E740-4ACA-8AAB-1CDB52F45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5" name="Text Placeholder 2">
            <a:extLst>
              <a:ext uri="{FF2B5EF4-FFF2-40B4-BE49-F238E27FC236}">
                <a16:creationId xmlns:a16="http://schemas.microsoft.com/office/drawing/2014/main" id="{1E4660E3-8084-472C-AAC9-AF8EF7AD62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282D3-E28A-4998-8DBB-00DBE88954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CC25F-C9A5-49CC-B97C-7FBD64823F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9D29E-04CA-4AC3-BDA2-64C323C17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9B1D2D5-789A-4879-AC16-10C039A6F0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425B1F-97D1-4B9B-9718-BB64FEC8CFD9}"/>
              </a:ext>
            </a:extLst>
          </p:cNvPr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04" r:id="rId2"/>
    <p:sldLayoutId id="2147484121" r:id="rId3"/>
    <p:sldLayoutId id="2147484105" r:id="rId4"/>
    <p:sldLayoutId id="2147484106" r:id="rId5"/>
    <p:sldLayoutId id="2147484107" r:id="rId6"/>
    <p:sldLayoutId id="2147484122" r:id="rId7"/>
    <p:sldLayoutId id="2147484123" r:id="rId8"/>
    <p:sldLayoutId id="2147484124" r:id="rId9"/>
    <p:sldLayoutId id="2147484108" r:id="rId10"/>
    <p:sldLayoutId id="2147484125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>
            <a:extLst>
              <a:ext uri="{FF2B5EF4-FFF2-40B4-BE49-F238E27FC236}">
                <a16:creationId xmlns:a16="http://schemas.microsoft.com/office/drawing/2014/main" id="{94873D33-7EF6-4EC7-B4D2-A8F0D0A2A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708" y="0"/>
            <a:ext cx="9113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186">
            <a:extLst>
              <a:ext uri="{FF2B5EF4-FFF2-40B4-BE49-F238E27FC236}">
                <a16:creationId xmlns:a16="http://schemas.microsoft.com/office/drawing/2014/main" id="{4166EF07-37B7-4832-A969-E7154279ABE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62639" y="2714353"/>
            <a:ext cx="6463145" cy="1147808"/>
          </a:xfrm>
          <a:prstGeom prst="rect">
            <a:avLst/>
          </a:prstGeom>
          <a:solidFill>
            <a:srgbClr val="FFE7E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2025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    </a:t>
            </a:r>
            <a:r>
              <a:rPr lang="en-US" sz="2025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ÔN TẬP    </a:t>
            </a:r>
          </a:p>
        </p:txBody>
      </p:sp>
      <p:sp>
        <p:nvSpPr>
          <p:cNvPr id="24581" name="WordArt 4">
            <a:extLst>
              <a:ext uri="{FF2B5EF4-FFF2-40B4-BE49-F238E27FC236}">
                <a16:creationId xmlns:a16="http://schemas.microsoft.com/office/drawing/2014/main" id="{7B284263-8246-414A-A641-5D40FF6B36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46350" y="2009775"/>
            <a:ext cx="4038600" cy="458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Địa lí     </a:t>
            </a:r>
          </a:p>
        </p:txBody>
      </p:sp>
      <p:sp>
        <p:nvSpPr>
          <p:cNvPr id="24582" name="Text Box 14">
            <a:extLst>
              <a:ext uri="{FF2B5EF4-FFF2-40B4-BE49-F238E27FC236}">
                <a16:creationId xmlns:a16="http://schemas.microsoft.com/office/drawing/2014/main" id="{BDB33420-651B-4E9A-B670-0F33B14C2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088" y="3784600"/>
            <a:ext cx="6629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(Tiết 7-Trang 82)</a:t>
            </a:r>
          </a:p>
        </p:txBody>
      </p:sp>
      <p:sp>
        <p:nvSpPr>
          <p:cNvPr id="11" name="Heart 10">
            <a:extLst>
              <a:ext uri="{FF2B5EF4-FFF2-40B4-BE49-F238E27FC236}">
                <a16:creationId xmlns:a16="http://schemas.microsoft.com/office/drawing/2014/main" id="{919892DB-FBB2-474B-9285-464889F49B9A}"/>
              </a:ext>
            </a:extLst>
          </p:cNvPr>
          <p:cNvSpPr/>
          <p:nvPr/>
        </p:nvSpPr>
        <p:spPr>
          <a:xfrm>
            <a:off x="7071431" y="728537"/>
            <a:ext cx="1229338" cy="982442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700" b="1" dirty="0"/>
          </a:p>
        </p:txBody>
      </p:sp>
      <p:sp>
        <p:nvSpPr>
          <p:cNvPr id="12" name="Curved Right Arrow 11">
            <a:extLst>
              <a:ext uri="{FF2B5EF4-FFF2-40B4-BE49-F238E27FC236}">
                <a16:creationId xmlns:a16="http://schemas.microsoft.com/office/drawing/2014/main" id="{7519811E-8503-4D18-96E7-20CF70EE1E01}"/>
              </a:ext>
            </a:extLst>
          </p:cNvPr>
          <p:cNvSpPr/>
          <p:nvPr/>
        </p:nvSpPr>
        <p:spPr>
          <a:xfrm>
            <a:off x="6580188" y="844550"/>
            <a:ext cx="749300" cy="792163"/>
          </a:xfrm>
          <a:prstGeom prst="curvedRightArrow">
            <a:avLst/>
          </a:prstGeom>
          <a:solidFill>
            <a:srgbClr val="00FFFF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Right Arrow 12">
            <a:extLst>
              <a:ext uri="{FF2B5EF4-FFF2-40B4-BE49-F238E27FC236}">
                <a16:creationId xmlns:a16="http://schemas.microsoft.com/office/drawing/2014/main" id="{DFDEB4CD-406A-40F3-87D9-257C0E929153}"/>
              </a:ext>
            </a:extLst>
          </p:cNvPr>
          <p:cNvSpPr/>
          <p:nvPr/>
        </p:nvSpPr>
        <p:spPr>
          <a:xfrm rot="10800000">
            <a:off x="8013700" y="685800"/>
            <a:ext cx="749300" cy="792163"/>
          </a:xfrm>
          <a:prstGeom prst="curvedRightArrow">
            <a:avLst/>
          </a:prstGeom>
          <a:solidFill>
            <a:srgbClr val="00FFFF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589" name="文本框 11">
            <a:extLst>
              <a:ext uri="{FF2B5EF4-FFF2-40B4-BE49-F238E27FC236}">
                <a16:creationId xmlns:a16="http://schemas.microsoft.com/office/drawing/2014/main" id="{FF015F50-549E-466E-A02B-B6E4B0B3E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9788" y="1120775"/>
            <a:ext cx="476885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2200" b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TRƯỜNG TIỂU HỌC TÂN XUÂN</a:t>
            </a:r>
            <a:endParaRPr lang="zh-CN" altLang="en-US" sz="2200" b="1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LuocdoDiahinhVietNam">
            <a:extLst>
              <a:ext uri="{FF2B5EF4-FFF2-40B4-BE49-F238E27FC236}">
                <a16:creationId xmlns:a16="http://schemas.microsoft.com/office/drawing/2014/main" id="{94F149E5-9981-4059-9048-026121A1C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7239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Freeform 4">
            <a:extLst>
              <a:ext uri="{FF2B5EF4-FFF2-40B4-BE49-F238E27FC236}">
                <a16:creationId xmlns:a16="http://schemas.microsoft.com/office/drawing/2014/main" id="{94D9EFA9-3382-4C3D-A451-10DC236D4E8E}"/>
              </a:ext>
            </a:extLst>
          </p:cNvPr>
          <p:cNvSpPr>
            <a:spLocks/>
          </p:cNvSpPr>
          <p:nvPr/>
        </p:nvSpPr>
        <p:spPr bwMode="auto">
          <a:xfrm>
            <a:off x="1447800" y="304800"/>
            <a:ext cx="4572000" cy="6019800"/>
          </a:xfrm>
          <a:custGeom>
            <a:avLst/>
            <a:gdLst>
              <a:gd name="T0" fmla="*/ 2147483646 w 3560"/>
              <a:gd name="T1" fmla="*/ 2147483646 h 4326"/>
              <a:gd name="T2" fmla="*/ 2147483646 w 3560"/>
              <a:gd name="T3" fmla="*/ 2147483646 h 4326"/>
              <a:gd name="T4" fmla="*/ 2147483646 w 3560"/>
              <a:gd name="T5" fmla="*/ 2147483646 h 4326"/>
              <a:gd name="T6" fmla="*/ 2147483646 w 3560"/>
              <a:gd name="T7" fmla="*/ 2147483646 h 4326"/>
              <a:gd name="T8" fmla="*/ 2147483646 w 3560"/>
              <a:gd name="T9" fmla="*/ 2147483646 h 4326"/>
              <a:gd name="T10" fmla="*/ 2147483646 w 3560"/>
              <a:gd name="T11" fmla="*/ 2147483646 h 4326"/>
              <a:gd name="T12" fmla="*/ 2147483646 w 3560"/>
              <a:gd name="T13" fmla="*/ 2147483646 h 4326"/>
              <a:gd name="T14" fmla="*/ 2147483646 w 3560"/>
              <a:gd name="T15" fmla="*/ 2147483646 h 4326"/>
              <a:gd name="T16" fmla="*/ 0 w 3560"/>
              <a:gd name="T17" fmla="*/ 2147483646 h 4326"/>
              <a:gd name="T18" fmla="*/ 2147483646 w 3560"/>
              <a:gd name="T19" fmla="*/ 2147483646 h 4326"/>
              <a:gd name="T20" fmla="*/ 2147483646 w 3560"/>
              <a:gd name="T21" fmla="*/ 2147483646 h 4326"/>
              <a:gd name="T22" fmla="*/ 2147483646 w 3560"/>
              <a:gd name="T23" fmla="*/ 2147483646 h 4326"/>
              <a:gd name="T24" fmla="*/ 2147483646 w 3560"/>
              <a:gd name="T25" fmla="*/ 2147483646 h 4326"/>
              <a:gd name="T26" fmla="*/ 2147483646 w 3560"/>
              <a:gd name="T27" fmla="*/ 2147483646 h 4326"/>
              <a:gd name="T28" fmla="*/ 2147483646 w 3560"/>
              <a:gd name="T29" fmla="*/ 2147483646 h 4326"/>
              <a:gd name="T30" fmla="*/ 2147483646 w 3560"/>
              <a:gd name="T31" fmla="*/ 2147483646 h 4326"/>
              <a:gd name="T32" fmla="*/ 2147483646 w 3560"/>
              <a:gd name="T33" fmla="*/ 2147483646 h 4326"/>
              <a:gd name="T34" fmla="*/ 2147483646 w 3560"/>
              <a:gd name="T35" fmla="*/ 2147483646 h 4326"/>
              <a:gd name="T36" fmla="*/ 2147483646 w 3560"/>
              <a:gd name="T37" fmla="*/ 2147483646 h 4326"/>
              <a:gd name="T38" fmla="*/ 2147483646 w 3560"/>
              <a:gd name="T39" fmla="*/ 2147483646 h 4326"/>
              <a:gd name="T40" fmla="*/ 2147483646 w 3560"/>
              <a:gd name="T41" fmla="*/ 2147483646 h 4326"/>
              <a:gd name="T42" fmla="*/ 2147483646 w 3560"/>
              <a:gd name="T43" fmla="*/ 2147483646 h 4326"/>
              <a:gd name="T44" fmla="*/ 2147483646 w 3560"/>
              <a:gd name="T45" fmla="*/ 2147483646 h 4326"/>
              <a:gd name="T46" fmla="*/ 2147483646 w 3560"/>
              <a:gd name="T47" fmla="*/ 2147483646 h 4326"/>
              <a:gd name="T48" fmla="*/ 2147483646 w 3560"/>
              <a:gd name="T49" fmla="*/ 2147483646 h 4326"/>
              <a:gd name="T50" fmla="*/ 2147483646 w 3560"/>
              <a:gd name="T51" fmla="*/ 2147483646 h 4326"/>
              <a:gd name="T52" fmla="*/ 2147483646 w 3560"/>
              <a:gd name="T53" fmla="*/ 2147483646 h 4326"/>
              <a:gd name="T54" fmla="*/ 2147483646 w 3560"/>
              <a:gd name="T55" fmla="*/ 2147483646 h 4326"/>
              <a:gd name="T56" fmla="*/ 2147483646 w 3560"/>
              <a:gd name="T57" fmla="*/ 2147483646 h 4326"/>
              <a:gd name="T58" fmla="*/ 2147483646 w 3560"/>
              <a:gd name="T59" fmla="*/ 2147483646 h 4326"/>
              <a:gd name="T60" fmla="*/ 2147483646 w 3560"/>
              <a:gd name="T61" fmla="*/ 2147483646 h 4326"/>
              <a:gd name="T62" fmla="*/ 2147483646 w 3560"/>
              <a:gd name="T63" fmla="*/ 2147483646 h 4326"/>
              <a:gd name="T64" fmla="*/ 2147483646 w 3560"/>
              <a:gd name="T65" fmla="*/ 2147483646 h 4326"/>
              <a:gd name="T66" fmla="*/ 2147483646 w 3560"/>
              <a:gd name="T67" fmla="*/ 2147483646 h 4326"/>
              <a:gd name="T68" fmla="*/ 2147483646 w 3560"/>
              <a:gd name="T69" fmla="*/ 2147483646 h 4326"/>
              <a:gd name="T70" fmla="*/ 2147483646 w 3560"/>
              <a:gd name="T71" fmla="*/ 2147483646 h 4326"/>
              <a:gd name="T72" fmla="*/ 2147483646 w 3560"/>
              <a:gd name="T73" fmla="*/ 2147483646 h 4326"/>
              <a:gd name="T74" fmla="*/ 2147483646 w 3560"/>
              <a:gd name="T75" fmla="*/ 2147483646 h 4326"/>
              <a:gd name="T76" fmla="*/ 2147483646 w 3560"/>
              <a:gd name="T77" fmla="*/ 2147483646 h 4326"/>
              <a:gd name="T78" fmla="*/ 2147483646 w 3560"/>
              <a:gd name="T79" fmla="*/ 2147483646 h 4326"/>
              <a:gd name="T80" fmla="*/ 2147483646 w 3560"/>
              <a:gd name="T81" fmla="*/ 2147483646 h 4326"/>
              <a:gd name="T82" fmla="*/ 2147483646 w 3560"/>
              <a:gd name="T83" fmla="*/ 2147483646 h 4326"/>
              <a:gd name="T84" fmla="*/ 2147483646 w 3560"/>
              <a:gd name="T85" fmla="*/ 2147483646 h 4326"/>
              <a:gd name="T86" fmla="*/ 2147483646 w 3560"/>
              <a:gd name="T87" fmla="*/ 2147483646 h 4326"/>
              <a:gd name="T88" fmla="*/ 2147483646 w 3560"/>
              <a:gd name="T89" fmla="*/ 2147483646 h 4326"/>
              <a:gd name="T90" fmla="*/ 2147483646 w 3560"/>
              <a:gd name="T91" fmla="*/ 2147483646 h 4326"/>
              <a:gd name="T92" fmla="*/ 2147483646 w 3560"/>
              <a:gd name="T93" fmla="*/ 2147483646 h 4326"/>
              <a:gd name="T94" fmla="*/ 2147483646 w 3560"/>
              <a:gd name="T95" fmla="*/ 2147483646 h 4326"/>
              <a:gd name="T96" fmla="*/ 2147483646 w 3560"/>
              <a:gd name="T97" fmla="*/ 2147483646 h 4326"/>
              <a:gd name="T98" fmla="*/ 2147483646 w 3560"/>
              <a:gd name="T99" fmla="*/ 2147483646 h 4326"/>
              <a:gd name="T100" fmla="*/ 2147483646 w 3560"/>
              <a:gd name="T101" fmla="*/ 2147483646 h 4326"/>
              <a:gd name="T102" fmla="*/ 2147483646 w 3560"/>
              <a:gd name="T103" fmla="*/ 2147483646 h 4326"/>
              <a:gd name="T104" fmla="*/ 2147483646 w 3560"/>
              <a:gd name="T105" fmla="*/ 2147483646 h 4326"/>
              <a:gd name="T106" fmla="*/ 2147483646 w 3560"/>
              <a:gd name="T107" fmla="*/ 2147483646 h 4326"/>
              <a:gd name="T108" fmla="*/ 2147483646 w 3560"/>
              <a:gd name="T109" fmla="*/ 2147483646 h 43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560" h="4326">
                <a:moveTo>
                  <a:pt x="2908" y="534"/>
                </a:moveTo>
                <a:cubicBezTo>
                  <a:pt x="2853" y="545"/>
                  <a:pt x="2828" y="556"/>
                  <a:pt x="2764" y="534"/>
                </a:cubicBezTo>
                <a:cubicBezTo>
                  <a:pt x="2753" y="530"/>
                  <a:pt x="2754" y="512"/>
                  <a:pt x="2745" y="505"/>
                </a:cubicBezTo>
                <a:cubicBezTo>
                  <a:pt x="2734" y="496"/>
                  <a:pt x="2720" y="492"/>
                  <a:pt x="2707" y="486"/>
                </a:cubicBezTo>
                <a:cubicBezTo>
                  <a:pt x="2672" y="498"/>
                  <a:pt x="2642" y="514"/>
                  <a:pt x="2611" y="534"/>
                </a:cubicBezTo>
                <a:cubicBezTo>
                  <a:pt x="2567" y="519"/>
                  <a:pt x="2521" y="509"/>
                  <a:pt x="2476" y="496"/>
                </a:cubicBezTo>
                <a:cubicBezTo>
                  <a:pt x="2445" y="487"/>
                  <a:pt x="2421" y="468"/>
                  <a:pt x="2390" y="457"/>
                </a:cubicBezTo>
                <a:cubicBezTo>
                  <a:pt x="2355" y="403"/>
                  <a:pt x="2320" y="408"/>
                  <a:pt x="2256" y="400"/>
                </a:cubicBezTo>
                <a:cubicBezTo>
                  <a:pt x="2240" y="395"/>
                  <a:pt x="2208" y="386"/>
                  <a:pt x="2198" y="371"/>
                </a:cubicBezTo>
                <a:cubicBezTo>
                  <a:pt x="2159" y="313"/>
                  <a:pt x="2226" y="341"/>
                  <a:pt x="2150" y="323"/>
                </a:cubicBezTo>
                <a:cubicBezTo>
                  <a:pt x="2130" y="245"/>
                  <a:pt x="2135" y="315"/>
                  <a:pt x="2169" y="265"/>
                </a:cubicBezTo>
                <a:cubicBezTo>
                  <a:pt x="2176" y="254"/>
                  <a:pt x="2172" y="238"/>
                  <a:pt x="2179" y="227"/>
                </a:cubicBezTo>
                <a:cubicBezTo>
                  <a:pt x="2190" y="211"/>
                  <a:pt x="2274" y="176"/>
                  <a:pt x="2294" y="169"/>
                </a:cubicBezTo>
                <a:cubicBezTo>
                  <a:pt x="2259" y="115"/>
                  <a:pt x="2224" y="140"/>
                  <a:pt x="2169" y="121"/>
                </a:cubicBezTo>
                <a:cubicBezTo>
                  <a:pt x="2092" y="137"/>
                  <a:pt x="2021" y="127"/>
                  <a:pt x="1948" y="102"/>
                </a:cubicBezTo>
                <a:cubicBezTo>
                  <a:pt x="1900" y="112"/>
                  <a:pt x="1852" y="123"/>
                  <a:pt x="1804" y="131"/>
                </a:cubicBezTo>
                <a:cubicBezTo>
                  <a:pt x="1736" y="108"/>
                  <a:pt x="1683" y="75"/>
                  <a:pt x="1612" y="64"/>
                </a:cubicBezTo>
                <a:cubicBezTo>
                  <a:pt x="1586" y="10"/>
                  <a:pt x="1587" y="0"/>
                  <a:pt x="1526" y="16"/>
                </a:cubicBezTo>
                <a:cubicBezTo>
                  <a:pt x="1487" y="41"/>
                  <a:pt x="1477" y="60"/>
                  <a:pt x="1430" y="44"/>
                </a:cubicBezTo>
                <a:cubicBezTo>
                  <a:pt x="1382" y="61"/>
                  <a:pt x="1334" y="67"/>
                  <a:pt x="1286" y="83"/>
                </a:cubicBezTo>
                <a:cubicBezTo>
                  <a:pt x="1260" y="158"/>
                  <a:pt x="1276" y="147"/>
                  <a:pt x="1190" y="160"/>
                </a:cubicBezTo>
                <a:cubicBezTo>
                  <a:pt x="1120" y="188"/>
                  <a:pt x="1134" y="202"/>
                  <a:pt x="1056" y="188"/>
                </a:cubicBezTo>
                <a:cubicBezTo>
                  <a:pt x="1043" y="182"/>
                  <a:pt x="1028" y="178"/>
                  <a:pt x="1017" y="169"/>
                </a:cubicBezTo>
                <a:cubicBezTo>
                  <a:pt x="1008" y="162"/>
                  <a:pt x="1009" y="144"/>
                  <a:pt x="998" y="140"/>
                </a:cubicBezTo>
                <a:cubicBezTo>
                  <a:pt x="992" y="138"/>
                  <a:pt x="939" y="157"/>
                  <a:pt x="931" y="160"/>
                </a:cubicBezTo>
                <a:cubicBezTo>
                  <a:pt x="908" y="206"/>
                  <a:pt x="904" y="214"/>
                  <a:pt x="854" y="227"/>
                </a:cubicBezTo>
                <a:cubicBezTo>
                  <a:pt x="823" y="207"/>
                  <a:pt x="794" y="190"/>
                  <a:pt x="758" y="179"/>
                </a:cubicBezTo>
                <a:cubicBezTo>
                  <a:pt x="712" y="149"/>
                  <a:pt x="702" y="152"/>
                  <a:pt x="672" y="198"/>
                </a:cubicBezTo>
                <a:cubicBezTo>
                  <a:pt x="665" y="188"/>
                  <a:pt x="662" y="175"/>
                  <a:pt x="652" y="169"/>
                </a:cubicBezTo>
                <a:cubicBezTo>
                  <a:pt x="614" y="144"/>
                  <a:pt x="532" y="187"/>
                  <a:pt x="489" y="198"/>
                </a:cubicBezTo>
                <a:cubicBezTo>
                  <a:pt x="475" y="219"/>
                  <a:pt x="460" y="249"/>
                  <a:pt x="432" y="256"/>
                </a:cubicBezTo>
                <a:cubicBezTo>
                  <a:pt x="419" y="259"/>
                  <a:pt x="326" y="221"/>
                  <a:pt x="307" y="217"/>
                </a:cubicBezTo>
                <a:cubicBezTo>
                  <a:pt x="276" y="170"/>
                  <a:pt x="247" y="169"/>
                  <a:pt x="192" y="160"/>
                </a:cubicBezTo>
                <a:cubicBezTo>
                  <a:pt x="176" y="166"/>
                  <a:pt x="159" y="171"/>
                  <a:pt x="144" y="179"/>
                </a:cubicBezTo>
                <a:cubicBezTo>
                  <a:pt x="80" y="215"/>
                  <a:pt x="200" y="190"/>
                  <a:pt x="67" y="236"/>
                </a:cubicBezTo>
                <a:cubicBezTo>
                  <a:pt x="26" y="250"/>
                  <a:pt x="48" y="243"/>
                  <a:pt x="0" y="256"/>
                </a:cubicBezTo>
                <a:cubicBezTo>
                  <a:pt x="27" y="310"/>
                  <a:pt x="67" y="327"/>
                  <a:pt x="124" y="342"/>
                </a:cubicBezTo>
                <a:cubicBezTo>
                  <a:pt x="131" y="352"/>
                  <a:pt x="139" y="360"/>
                  <a:pt x="144" y="371"/>
                </a:cubicBezTo>
                <a:cubicBezTo>
                  <a:pt x="149" y="380"/>
                  <a:pt x="145" y="394"/>
                  <a:pt x="153" y="400"/>
                </a:cubicBezTo>
                <a:cubicBezTo>
                  <a:pt x="176" y="418"/>
                  <a:pt x="230" y="438"/>
                  <a:pt x="230" y="438"/>
                </a:cubicBezTo>
                <a:cubicBezTo>
                  <a:pt x="233" y="454"/>
                  <a:pt x="230" y="473"/>
                  <a:pt x="240" y="486"/>
                </a:cubicBezTo>
                <a:cubicBezTo>
                  <a:pt x="262" y="512"/>
                  <a:pt x="345" y="467"/>
                  <a:pt x="374" y="457"/>
                </a:cubicBezTo>
                <a:cubicBezTo>
                  <a:pt x="380" y="467"/>
                  <a:pt x="393" y="474"/>
                  <a:pt x="393" y="486"/>
                </a:cubicBezTo>
                <a:cubicBezTo>
                  <a:pt x="393" y="511"/>
                  <a:pt x="331" y="548"/>
                  <a:pt x="316" y="563"/>
                </a:cubicBezTo>
                <a:cubicBezTo>
                  <a:pt x="319" y="582"/>
                  <a:pt x="315" y="604"/>
                  <a:pt x="326" y="620"/>
                </a:cubicBezTo>
                <a:cubicBezTo>
                  <a:pt x="334" y="631"/>
                  <a:pt x="352" y="625"/>
                  <a:pt x="364" y="630"/>
                </a:cubicBezTo>
                <a:cubicBezTo>
                  <a:pt x="399" y="645"/>
                  <a:pt x="421" y="659"/>
                  <a:pt x="460" y="668"/>
                </a:cubicBezTo>
                <a:cubicBezTo>
                  <a:pt x="467" y="675"/>
                  <a:pt x="476" y="680"/>
                  <a:pt x="480" y="688"/>
                </a:cubicBezTo>
                <a:cubicBezTo>
                  <a:pt x="486" y="700"/>
                  <a:pt x="479" y="718"/>
                  <a:pt x="489" y="726"/>
                </a:cubicBezTo>
                <a:cubicBezTo>
                  <a:pt x="504" y="739"/>
                  <a:pt x="528" y="739"/>
                  <a:pt x="547" y="745"/>
                </a:cubicBezTo>
                <a:cubicBezTo>
                  <a:pt x="597" y="795"/>
                  <a:pt x="618" y="783"/>
                  <a:pt x="691" y="774"/>
                </a:cubicBezTo>
                <a:cubicBezTo>
                  <a:pt x="812" y="734"/>
                  <a:pt x="855" y="742"/>
                  <a:pt x="1017" y="736"/>
                </a:cubicBezTo>
                <a:cubicBezTo>
                  <a:pt x="1049" y="739"/>
                  <a:pt x="1084" y="731"/>
                  <a:pt x="1113" y="745"/>
                </a:cubicBezTo>
                <a:cubicBezTo>
                  <a:pt x="1134" y="755"/>
                  <a:pt x="1152" y="803"/>
                  <a:pt x="1152" y="803"/>
                </a:cubicBezTo>
                <a:cubicBezTo>
                  <a:pt x="1133" y="806"/>
                  <a:pt x="1112" y="805"/>
                  <a:pt x="1094" y="812"/>
                </a:cubicBezTo>
                <a:cubicBezTo>
                  <a:pt x="1014" y="842"/>
                  <a:pt x="1184" y="879"/>
                  <a:pt x="1190" y="880"/>
                </a:cubicBezTo>
                <a:cubicBezTo>
                  <a:pt x="1211" y="958"/>
                  <a:pt x="1180" y="889"/>
                  <a:pt x="1286" y="937"/>
                </a:cubicBezTo>
                <a:cubicBezTo>
                  <a:pt x="1297" y="942"/>
                  <a:pt x="1297" y="958"/>
                  <a:pt x="1305" y="966"/>
                </a:cubicBezTo>
                <a:cubicBezTo>
                  <a:pt x="1313" y="974"/>
                  <a:pt x="1324" y="979"/>
                  <a:pt x="1334" y="985"/>
                </a:cubicBezTo>
                <a:cubicBezTo>
                  <a:pt x="1270" y="1002"/>
                  <a:pt x="1228" y="1076"/>
                  <a:pt x="1152" y="1081"/>
                </a:cubicBezTo>
                <a:cubicBezTo>
                  <a:pt x="1072" y="1087"/>
                  <a:pt x="992" y="1088"/>
                  <a:pt x="912" y="1091"/>
                </a:cubicBezTo>
                <a:cubicBezTo>
                  <a:pt x="885" y="1117"/>
                  <a:pt x="857" y="1163"/>
                  <a:pt x="835" y="1196"/>
                </a:cubicBezTo>
                <a:cubicBezTo>
                  <a:pt x="976" y="1221"/>
                  <a:pt x="846" y="1181"/>
                  <a:pt x="902" y="1235"/>
                </a:cubicBezTo>
                <a:cubicBezTo>
                  <a:pt x="926" y="1259"/>
                  <a:pt x="1040" y="1256"/>
                  <a:pt x="1084" y="1264"/>
                </a:cubicBezTo>
                <a:cubicBezTo>
                  <a:pt x="1139" y="1291"/>
                  <a:pt x="1205" y="1316"/>
                  <a:pt x="1257" y="1350"/>
                </a:cubicBezTo>
                <a:cubicBezTo>
                  <a:pt x="1293" y="1405"/>
                  <a:pt x="1353" y="1388"/>
                  <a:pt x="1411" y="1408"/>
                </a:cubicBezTo>
                <a:cubicBezTo>
                  <a:pt x="1427" y="1401"/>
                  <a:pt x="1444" y="1396"/>
                  <a:pt x="1459" y="1388"/>
                </a:cubicBezTo>
                <a:cubicBezTo>
                  <a:pt x="1468" y="1383"/>
                  <a:pt x="1434" y="1388"/>
                  <a:pt x="1430" y="1398"/>
                </a:cubicBezTo>
                <a:cubicBezTo>
                  <a:pt x="1425" y="1410"/>
                  <a:pt x="1433" y="1425"/>
                  <a:pt x="1440" y="1436"/>
                </a:cubicBezTo>
                <a:cubicBezTo>
                  <a:pt x="1446" y="1446"/>
                  <a:pt x="1459" y="1449"/>
                  <a:pt x="1468" y="1456"/>
                </a:cubicBezTo>
                <a:cubicBezTo>
                  <a:pt x="1508" y="1488"/>
                  <a:pt x="1545" y="1498"/>
                  <a:pt x="1593" y="1513"/>
                </a:cubicBezTo>
                <a:cubicBezTo>
                  <a:pt x="1599" y="1526"/>
                  <a:pt x="1604" y="1540"/>
                  <a:pt x="1612" y="1552"/>
                </a:cubicBezTo>
                <a:cubicBezTo>
                  <a:pt x="1617" y="1560"/>
                  <a:pt x="1627" y="1563"/>
                  <a:pt x="1632" y="1571"/>
                </a:cubicBezTo>
                <a:cubicBezTo>
                  <a:pt x="1644" y="1591"/>
                  <a:pt x="1638" y="1619"/>
                  <a:pt x="1651" y="1638"/>
                </a:cubicBezTo>
                <a:cubicBezTo>
                  <a:pt x="1658" y="1648"/>
                  <a:pt x="1671" y="1650"/>
                  <a:pt x="1680" y="1657"/>
                </a:cubicBezTo>
                <a:cubicBezTo>
                  <a:pt x="1713" y="1685"/>
                  <a:pt x="1734" y="1701"/>
                  <a:pt x="1776" y="1715"/>
                </a:cubicBezTo>
                <a:cubicBezTo>
                  <a:pt x="1785" y="1725"/>
                  <a:pt x="1793" y="1736"/>
                  <a:pt x="1804" y="1744"/>
                </a:cubicBezTo>
                <a:cubicBezTo>
                  <a:pt x="1822" y="1758"/>
                  <a:pt x="1862" y="1782"/>
                  <a:pt x="1862" y="1782"/>
                </a:cubicBezTo>
                <a:cubicBezTo>
                  <a:pt x="1881" y="1838"/>
                  <a:pt x="1928" y="1823"/>
                  <a:pt x="1987" y="1830"/>
                </a:cubicBezTo>
                <a:cubicBezTo>
                  <a:pt x="2034" y="1853"/>
                  <a:pt x="2083" y="1868"/>
                  <a:pt x="2131" y="1888"/>
                </a:cubicBezTo>
                <a:cubicBezTo>
                  <a:pt x="2082" y="1920"/>
                  <a:pt x="2098" y="1897"/>
                  <a:pt x="2112" y="1984"/>
                </a:cubicBezTo>
                <a:cubicBezTo>
                  <a:pt x="2114" y="1997"/>
                  <a:pt x="2109" y="2017"/>
                  <a:pt x="2121" y="2022"/>
                </a:cubicBezTo>
                <a:cubicBezTo>
                  <a:pt x="2163" y="2039"/>
                  <a:pt x="2211" y="2034"/>
                  <a:pt x="2256" y="2041"/>
                </a:cubicBezTo>
                <a:cubicBezTo>
                  <a:pt x="2323" y="2052"/>
                  <a:pt x="2391" y="2071"/>
                  <a:pt x="2448" y="2108"/>
                </a:cubicBezTo>
                <a:cubicBezTo>
                  <a:pt x="2454" y="2118"/>
                  <a:pt x="2458" y="2130"/>
                  <a:pt x="2467" y="2137"/>
                </a:cubicBezTo>
                <a:cubicBezTo>
                  <a:pt x="2475" y="2143"/>
                  <a:pt x="2493" y="2137"/>
                  <a:pt x="2496" y="2147"/>
                </a:cubicBezTo>
                <a:cubicBezTo>
                  <a:pt x="2499" y="2156"/>
                  <a:pt x="2484" y="2161"/>
                  <a:pt x="2476" y="2166"/>
                </a:cubicBezTo>
                <a:cubicBezTo>
                  <a:pt x="2461" y="2177"/>
                  <a:pt x="2446" y="2189"/>
                  <a:pt x="2428" y="2195"/>
                </a:cubicBezTo>
                <a:cubicBezTo>
                  <a:pt x="2419" y="2198"/>
                  <a:pt x="2457" y="2176"/>
                  <a:pt x="2448" y="2176"/>
                </a:cubicBezTo>
                <a:cubicBezTo>
                  <a:pt x="2436" y="2176"/>
                  <a:pt x="2429" y="2189"/>
                  <a:pt x="2419" y="2195"/>
                </a:cubicBezTo>
                <a:cubicBezTo>
                  <a:pt x="2403" y="2189"/>
                  <a:pt x="2387" y="2171"/>
                  <a:pt x="2371" y="2176"/>
                </a:cubicBezTo>
                <a:cubicBezTo>
                  <a:pt x="2360" y="2179"/>
                  <a:pt x="2387" y="2215"/>
                  <a:pt x="2390" y="2204"/>
                </a:cubicBezTo>
                <a:cubicBezTo>
                  <a:pt x="2406" y="2152"/>
                  <a:pt x="2340" y="2118"/>
                  <a:pt x="2419" y="2176"/>
                </a:cubicBezTo>
                <a:cubicBezTo>
                  <a:pt x="2413" y="2166"/>
                  <a:pt x="2410" y="2153"/>
                  <a:pt x="2400" y="2147"/>
                </a:cubicBezTo>
                <a:cubicBezTo>
                  <a:pt x="2389" y="2140"/>
                  <a:pt x="2361" y="2124"/>
                  <a:pt x="2361" y="2137"/>
                </a:cubicBezTo>
                <a:cubicBezTo>
                  <a:pt x="2361" y="2151"/>
                  <a:pt x="2387" y="2150"/>
                  <a:pt x="2400" y="2156"/>
                </a:cubicBezTo>
                <a:cubicBezTo>
                  <a:pt x="2411" y="2193"/>
                  <a:pt x="2422" y="2215"/>
                  <a:pt x="2409" y="2252"/>
                </a:cubicBezTo>
                <a:cubicBezTo>
                  <a:pt x="2423" y="2267"/>
                  <a:pt x="2444" y="2275"/>
                  <a:pt x="2457" y="2291"/>
                </a:cubicBezTo>
                <a:cubicBezTo>
                  <a:pt x="2463" y="2299"/>
                  <a:pt x="2460" y="2313"/>
                  <a:pt x="2467" y="2320"/>
                </a:cubicBezTo>
                <a:cubicBezTo>
                  <a:pt x="2491" y="2344"/>
                  <a:pt x="2589" y="2371"/>
                  <a:pt x="2620" y="2377"/>
                </a:cubicBezTo>
                <a:cubicBezTo>
                  <a:pt x="2617" y="2403"/>
                  <a:pt x="2611" y="2428"/>
                  <a:pt x="2611" y="2454"/>
                </a:cubicBezTo>
                <a:cubicBezTo>
                  <a:pt x="2611" y="2470"/>
                  <a:pt x="2629" y="2489"/>
                  <a:pt x="2620" y="2502"/>
                </a:cubicBezTo>
                <a:cubicBezTo>
                  <a:pt x="2608" y="2518"/>
                  <a:pt x="2582" y="2515"/>
                  <a:pt x="2563" y="2521"/>
                </a:cubicBezTo>
                <a:cubicBezTo>
                  <a:pt x="2522" y="2583"/>
                  <a:pt x="2521" y="2660"/>
                  <a:pt x="2505" y="2732"/>
                </a:cubicBezTo>
                <a:cubicBezTo>
                  <a:pt x="2515" y="2808"/>
                  <a:pt x="2514" y="2818"/>
                  <a:pt x="2563" y="2867"/>
                </a:cubicBezTo>
                <a:cubicBezTo>
                  <a:pt x="2573" y="2899"/>
                  <a:pt x="2578" y="2920"/>
                  <a:pt x="2601" y="2944"/>
                </a:cubicBezTo>
                <a:cubicBezTo>
                  <a:pt x="2596" y="2967"/>
                  <a:pt x="2585" y="2988"/>
                  <a:pt x="2582" y="3011"/>
                </a:cubicBezTo>
                <a:cubicBezTo>
                  <a:pt x="2577" y="3055"/>
                  <a:pt x="2577" y="3100"/>
                  <a:pt x="2572" y="3145"/>
                </a:cubicBezTo>
                <a:cubicBezTo>
                  <a:pt x="2571" y="3158"/>
                  <a:pt x="2571" y="3174"/>
                  <a:pt x="2563" y="3184"/>
                </a:cubicBezTo>
                <a:cubicBezTo>
                  <a:pt x="2557" y="3192"/>
                  <a:pt x="2544" y="3190"/>
                  <a:pt x="2534" y="3193"/>
                </a:cubicBezTo>
                <a:cubicBezTo>
                  <a:pt x="2531" y="3206"/>
                  <a:pt x="2534" y="3223"/>
                  <a:pt x="2524" y="3232"/>
                </a:cubicBezTo>
                <a:cubicBezTo>
                  <a:pt x="2520" y="3235"/>
                  <a:pt x="2425" y="3255"/>
                  <a:pt x="2409" y="3260"/>
                </a:cubicBezTo>
                <a:cubicBezTo>
                  <a:pt x="2367" y="3289"/>
                  <a:pt x="2316" y="3299"/>
                  <a:pt x="2275" y="3328"/>
                </a:cubicBezTo>
                <a:cubicBezTo>
                  <a:pt x="2264" y="3336"/>
                  <a:pt x="2259" y="3351"/>
                  <a:pt x="2246" y="3356"/>
                </a:cubicBezTo>
                <a:cubicBezTo>
                  <a:pt x="2176" y="3381"/>
                  <a:pt x="2089" y="3371"/>
                  <a:pt x="2016" y="3385"/>
                </a:cubicBezTo>
                <a:cubicBezTo>
                  <a:pt x="1921" y="3374"/>
                  <a:pt x="1952" y="3369"/>
                  <a:pt x="1881" y="3347"/>
                </a:cubicBezTo>
                <a:cubicBezTo>
                  <a:pt x="1820" y="3358"/>
                  <a:pt x="1832" y="3364"/>
                  <a:pt x="1785" y="3395"/>
                </a:cubicBezTo>
                <a:cubicBezTo>
                  <a:pt x="1779" y="3404"/>
                  <a:pt x="1745" y="3453"/>
                  <a:pt x="1747" y="3462"/>
                </a:cubicBezTo>
                <a:cubicBezTo>
                  <a:pt x="1749" y="3473"/>
                  <a:pt x="1766" y="3475"/>
                  <a:pt x="1776" y="3481"/>
                </a:cubicBezTo>
                <a:cubicBezTo>
                  <a:pt x="1819" y="3568"/>
                  <a:pt x="1790" y="3542"/>
                  <a:pt x="1843" y="3577"/>
                </a:cubicBezTo>
                <a:cubicBezTo>
                  <a:pt x="1846" y="3587"/>
                  <a:pt x="1845" y="3599"/>
                  <a:pt x="1852" y="3606"/>
                </a:cubicBezTo>
                <a:cubicBezTo>
                  <a:pt x="1859" y="3613"/>
                  <a:pt x="1878" y="3606"/>
                  <a:pt x="1881" y="3616"/>
                </a:cubicBezTo>
                <a:cubicBezTo>
                  <a:pt x="1898" y="3665"/>
                  <a:pt x="1870" y="3665"/>
                  <a:pt x="1843" y="3673"/>
                </a:cubicBezTo>
                <a:cubicBezTo>
                  <a:pt x="1840" y="3651"/>
                  <a:pt x="1844" y="3626"/>
                  <a:pt x="1833" y="3606"/>
                </a:cubicBezTo>
                <a:cubicBezTo>
                  <a:pt x="1823" y="3588"/>
                  <a:pt x="1803" y="3559"/>
                  <a:pt x="1785" y="3568"/>
                </a:cubicBezTo>
                <a:cubicBezTo>
                  <a:pt x="1744" y="3589"/>
                  <a:pt x="1797" y="3639"/>
                  <a:pt x="1766" y="3664"/>
                </a:cubicBezTo>
                <a:cubicBezTo>
                  <a:pt x="1756" y="3672"/>
                  <a:pt x="1741" y="3670"/>
                  <a:pt x="1728" y="3673"/>
                </a:cubicBezTo>
                <a:cubicBezTo>
                  <a:pt x="1709" y="3670"/>
                  <a:pt x="1688" y="3672"/>
                  <a:pt x="1670" y="3664"/>
                </a:cubicBezTo>
                <a:cubicBezTo>
                  <a:pt x="1657" y="3659"/>
                  <a:pt x="1652" y="3643"/>
                  <a:pt x="1641" y="3635"/>
                </a:cubicBezTo>
                <a:cubicBezTo>
                  <a:pt x="1633" y="3629"/>
                  <a:pt x="1622" y="3628"/>
                  <a:pt x="1612" y="3625"/>
                </a:cubicBezTo>
                <a:cubicBezTo>
                  <a:pt x="1504" y="3637"/>
                  <a:pt x="1411" y="3654"/>
                  <a:pt x="1305" y="3664"/>
                </a:cubicBezTo>
                <a:cubicBezTo>
                  <a:pt x="1218" y="3748"/>
                  <a:pt x="1111" y="3744"/>
                  <a:pt x="998" y="3769"/>
                </a:cubicBezTo>
                <a:cubicBezTo>
                  <a:pt x="1011" y="3772"/>
                  <a:pt x="1029" y="3768"/>
                  <a:pt x="1036" y="3779"/>
                </a:cubicBezTo>
                <a:cubicBezTo>
                  <a:pt x="1043" y="3790"/>
                  <a:pt x="1024" y="3804"/>
                  <a:pt x="1027" y="3817"/>
                </a:cubicBezTo>
                <a:cubicBezTo>
                  <a:pt x="1038" y="3858"/>
                  <a:pt x="1086" y="3875"/>
                  <a:pt x="1123" y="3875"/>
                </a:cubicBezTo>
                <a:cubicBezTo>
                  <a:pt x="1137" y="3875"/>
                  <a:pt x="1098" y="3856"/>
                  <a:pt x="1084" y="3856"/>
                </a:cubicBezTo>
                <a:cubicBezTo>
                  <a:pt x="1072" y="3856"/>
                  <a:pt x="1102" y="3871"/>
                  <a:pt x="1113" y="3875"/>
                </a:cubicBezTo>
                <a:cubicBezTo>
                  <a:pt x="1125" y="3880"/>
                  <a:pt x="1139" y="3881"/>
                  <a:pt x="1152" y="3884"/>
                </a:cubicBezTo>
                <a:cubicBezTo>
                  <a:pt x="1259" y="3853"/>
                  <a:pt x="1221" y="3875"/>
                  <a:pt x="1276" y="3836"/>
                </a:cubicBezTo>
                <a:cubicBezTo>
                  <a:pt x="1273" y="3849"/>
                  <a:pt x="1267" y="3862"/>
                  <a:pt x="1267" y="3875"/>
                </a:cubicBezTo>
                <a:cubicBezTo>
                  <a:pt x="1267" y="3888"/>
                  <a:pt x="1281" y="3901"/>
                  <a:pt x="1276" y="3913"/>
                </a:cubicBezTo>
                <a:cubicBezTo>
                  <a:pt x="1272" y="3922"/>
                  <a:pt x="1257" y="3919"/>
                  <a:pt x="1248" y="3923"/>
                </a:cubicBezTo>
                <a:cubicBezTo>
                  <a:pt x="1238" y="3928"/>
                  <a:pt x="1229" y="3936"/>
                  <a:pt x="1219" y="3942"/>
                </a:cubicBezTo>
                <a:cubicBezTo>
                  <a:pt x="1206" y="3980"/>
                  <a:pt x="1195" y="3997"/>
                  <a:pt x="1161" y="4019"/>
                </a:cubicBezTo>
                <a:cubicBezTo>
                  <a:pt x="1151" y="4061"/>
                  <a:pt x="1128" y="4101"/>
                  <a:pt x="1132" y="4144"/>
                </a:cubicBezTo>
                <a:cubicBezTo>
                  <a:pt x="1135" y="4179"/>
                  <a:pt x="1137" y="4214"/>
                  <a:pt x="1142" y="4249"/>
                </a:cubicBezTo>
                <a:cubicBezTo>
                  <a:pt x="1144" y="4259"/>
                  <a:pt x="1161" y="4272"/>
                  <a:pt x="1152" y="4278"/>
                </a:cubicBezTo>
                <a:cubicBezTo>
                  <a:pt x="1141" y="4285"/>
                  <a:pt x="1126" y="4271"/>
                  <a:pt x="1113" y="4268"/>
                </a:cubicBezTo>
                <a:cubicBezTo>
                  <a:pt x="1165" y="4252"/>
                  <a:pt x="1125" y="4254"/>
                  <a:pt x="1161" y="4297"/>
                </a:cubicBezTo>
                <a:cubicBezTo>
                  <a:pt x="1175" y="4313"/>
                  <a:pt x="1200" y="4319"/>
                  <a:pt x="1219" y="4326"/>
                </a:cubicBezTo>
                <a:cubicBezTo>
                  <a:pt x="1248" y="4323"/>
                  <a:pt x="1277" y="4322"/>
                  <a:pt x="1305" y="4316"/>
                </a:cubicBezTo>
                <a:cubicBezTo>
                  <a:pt x="1338" y="4309"/>
                  <a:pt x="1401" y="4288"/>
                  <a:pt x="1401" y="4288"/>
                </a:cubicBezTo>
                <a:cubicBezTo>
                  <a:pt x="1384" y="4270"/>
                  <a:pt x="1365" y="4263"/>
                  <a:pt x="1401" y="4240"/>
                </a:cubicBezTo>
                <a:cubicBezTo>
                  <a:pt x="1442" y="4213"/>
                  <a:pt x="1505" y="4226"/>
                  <a:pt x="1545" y="4192"/>
                </a:cubicBezTo>
                <a:cubicBezTo>
                  <a:pt x="1709" y="4055"/>
                  <a:pt x="1567" y="4151"/>
                  <a:pt x="1651" y="4096"/>
                </a:cubicBezTo>
                <a:cubicBezTo>
                  <a:pt x="1754" y="4108"/>
                  <a:pt x="1863" y="4126"/>
                  <a:pt x="1958" y="4076"/>
                </a:cubicBezTo>
                <a:cubicBezTo>
                  <a:pt x="1999" y="4015"/>
                  <a:pt x="2056" y="4051"/>
                  <a:pt x="2121" y="4019"/>
                </a:cubicBezTo>
                <a:cubicBezTo>
                  <a:pt x="2118" y="4009"/>
                  <a:pt x="2118" y="3998"/>
                  <a:pt x="2112" y="3990"/>
                </a:cubicBezTo>
                <a:cubicBezTo>
                  <a:pt x="2105" y="3979"/>
                  <a:pt x="2083" y="3975"/>
                  <a:pt x="2083" y="3961"/>
                </a:cubicBezTo>
                <a:cubicBezTo>
                  <a:pt x="2083" y="3949"/>
                  <a:pt x="2101" y="3946"/>
                  <a:pt x="2112" y="3942"/>
                </a:cubicBezTo>
                <a:cubicBezTo>
                  <a:pt x="2130" y="3936"/>
                  <a:pt x="2150" y="3935"/>
                  <a:pt x="2169" y="3932"/>
                </a:cubicBezTo>
                <a:cubicBezTo>
                  <a:pt x="2182" y="3923"/>
                  <a:pt x="2205" y="3920"/>
                  <a:pt x="2208" y="3904"/>
                </a:cubicBezTo>
                <a:cubicBezTo>
                  <a:pt x="2215" y="3871"/>
                  <a:pt x="2187" y="3841"/>
                  <a:pt x="2179" y="3808"/>
                </a:cubicBezTo>
                <a:cubicBezTo>
                  <a:pt x="2271" y="3784"/>
                  <a:pt x="2298" y="3813"/>
                  <a:pt x="2371" y="3836"/>
                </a:cubicBezTo>
                <a:cubicBezTo>
                  <a:pt x="2422" y="3833"/>
                  <a:pt x="2473" y="3834"/>
                  <a:pt x="2524" y="3827"/>
                </a:cubicBezTo>
                <a:cubicBezTo>
                  <a:pt x="2538" y="3825"/>
                  <a:pt x="2550" y="3814"/>
                  <a:pt x="2563" y="3808"/>
                </a:cubicBezTo>
                <a:cubicBezTo>
                  <a:pt x="2599" y="3793"/>
                  <a:pt x="2615" y="3795"/>
                  <a:pt x="2659" y="3788"/>
                </a:cubicBezTo>
                <a:cubicBezTo>
                  <a:pt x="2676" y="3717"/>
                  <a:pt x="2708" y="3726"/>
                  <a:pt x="2774" y="3712"/>
                </a:cubicBezTo>
                <a:cubicBezTo>
                  <a:pt x="2874" y="3691"/>
                  <a:pt x="2946" y="3680"/>
                  <a:pt x="3052" y="3673"/>
                </a:cubicBezTo>
                <a:cubicBezTo>
                  <a:pt x="3118" y="3658"/>
                  <a:pt x="3067" y="3677"/>
                  <a:pt x="3120" y="3635"/>
                </a:cubicBezTo>
                <a:cubicBezTo>
                  <a:pt x="3138" y="3621"/>
                  <a:pt x="3177" y="3596"/>
                  <a:pt x="3177" y="3596"/>
                </a:cubicBezTo>
                <a:cubicBezTo>
                  <a:pt x="3216" y="3518"/>
                  <a:pt x="3290" y="3496"/>
                  <a:pt x="3369" y="3472"/>
                </a:cubicBezTo>
                <a:cubicBezTo>
                  <a:pt x="3407" y="3434"/>
                  <a:pt x="3417" y="3386"/>
                  <a:pt x="3456" y="3347"/>
                </a:cubicBezTo>
                <a:cubicBezTo>
                  <a:pt x="3485" y="3260"/>
                  <a:pt x="3490" y="3165"/>
                  <a:pt x="3542" y="3088"/>
                </a:cubicBezTo>
                <a:cubicBezTo>
                  <a:pt x="3560" y="3020"/>
                  <a:pt x="3552" y="2954"/>
                  <a:pt x="3513" y="2896"/>
                </a:cubicBezTo>
                <a:cubicBezTo>
                  <a:pt x="3510" y="2886"/>
                  <a:pt x="3506" y="2877"/>
                  <a:pt x="3504" y="2867"/>
                </a:cubicBezTo>
                <a:cubicBezTo>
                  <a:pt x="3496" y="2826"/>
                  <a:pt x="3494" y="2783"/>
                  <a:pt x="3484" y="2742"/>
                </a:cubicBezTo>
                <a:cubicBezTo>
                  <a:pt x="3476" y="2707"/>
                  <a:pt x="3443" y="2668"/>
                  <a:pt x="3427" y="2636"/>
                </a:cubicBezTo>
                <a:cubicBezTo>
                  <a:pt x="3404" y="2527"/>
                  <a:pt x="3438" y="2632"/>
                  <a:pt x="3388" y="2569"/>
                </a:cubicBezTo>
                <a:cubicBezTo>
                  <a:pt x="3382" y="2561"/>
                  <a:pt x="3385" y="2548"/>
                  <a:pt x="3379" y="2540"/>
                </a:cubicBezTo>
                <a:cubicBezTo>
                  <a:pt x="3372" y="2529"/>
                  <a:pt x="3360" y="2521"/>
                  <a:pt x="3350" y="2512"/>
                </a:cubicBezTo>
                <a:cubicBezTo>
                  <a:pt x="3329" y="2452"/>
                  <a:pt x="3356" y="2515"/>
                  <a:pt x="3312" y="2454"/>
                </a:cubicBezTo>
                <a:cubicBezTo>
                  <a:pt x="3231" y="2340"/>
                  <a:pt x="3336" y="2477"/>
                  <a:pt x="3283" y="2387"/>
                </a:cubicBezTo>
                <a:cubicBezTo>
                  <a:pt x="3240" y="2315"/>
                  <a:pt x="3203" y="2279"/>
                  <a:pt x="3120" y="2262"/>
                </a:cubicBezTo>
                <a:cubicBezTo>
                  <a:pt x="3068" y="2213"/>
                  <a:pt x="3004" y="2197"/>
                  <a:pt x="2937" y="2176"/>
                </a:cubicBezTo>
                <a:cubicBezTo>
                  <a:pt x="2931" y="2166"/>
                  <a:pt x="2928" y="2154"/>
                  <a:pt x="2918" y="2147"/>
                </a:cubicBezTo>
                <a:cubicBezTo>
                  <a:pt x="2907" y="2140"/>
                  <a:pt x="2889" y="2146"/>
                  <a:pt x="2880" y="2137"/>
                </a:cubicBezTo>
                <a:cubicBezTo>
                  <a:pt x="2863" y="2120"/>
                  <a:pt x="2868" y="2087"/>
                  <a:pt x="2851" y="2070"/>
                </a:cubicBezTo>
                <a:cubicBezTo>
                  <a:pt x="2836" y="2055"/>
                  <a:pt x="2801" y="2042"/>
                  <a:pt x="2784" y="2032"/>
                </a:cubicBezTo>
                <a:cubicBezTo>
                  <a:pt x="2762" y="2019"/>
                  <a:pt x="2749" y="1995"/>
                  <a:pt x="2726" y="1984"/>
                </a:cubicBezTo>
                <a:cubicBezTo>
                  <a:pt x="2702" y="1972"/>
                  <a:pt x="2674" y="1973"/>
                  <a:pt x="2649" y="1964"/>
                </a:cubicBezTo>
                <a:cubicBezTo>
                  <a:pt x="2612" y="1910"/>
                  <a:pt x="2653" y="1956"/>
                  <a:pt x="2592" y="1926"/>
                </a:cubicBezTo>
                <a:cubicBezTo>
                  <a:pt x="2584" y="1922"/>
                  <a:pt x="2579" y="1913"/>
                  <a:pt x="2572" y="1907"/>
                </a:cubicBezTo>
                <a:cubicBezTo>
                  <a:pt x="2534" y="1879"/>
                  <a:pt x="2501" y="1854"/>
                  <a:pt x="2457" y="1840"/>
                </a:cubicBezTo>
                <a:cubicBezTo>
                  <a:pt x="2424" y="1807"/>
                  <a:pt x="2407" y="1794"/>
                  <a:pt x="2361" y="1782"/>
                </a:cubicBezTo>
                <a:cubicBezTo>
                  <a:pt x="2320" y="1755"/>
                  <a:pt x="2278" y="1755"/>
                  <a:pt x="2236" y="1734"/>
                </a:cubicBezTo>
                <a:cubicBezTo>
                  <a:pt x="2203" y="1717"/>
                  <a:pt x="2170" y="1697"/>
                  <a:pt x="2140" y="1676"/>
                </a:cubicBezTo>
                <a:cubicBezTo>
                  <a:pt x="2117" y="1641"/>
                  <a:pt x="2122" y="1601"/>
                  <a:pt x="2092" y="1571"/>
                </a:cubicBezTo>
                <a:cubicBezTo>
                  <a:pt x="2056" y="1535"/>
                  <a:pt x="2000" y="1516"/>
                  <a:pt x="1968" y="1484"/>
                </a:cubicBezTo>
                <a:cubicBezTo>
                  <a:pt x="1936" y="1452"/>
                  <a:pt x="1961" y="1457"/>
                  <a:pt x="1920" y="1427"/>
                </a:cubicBezTo>
                <a:cubicBezTo>
                  <a:pt x="1882" y="1400"/>
                  <a:pt x="1834" y="1395"/>
                  <a:pt x="1795" y="1369"/>
                </a:cubicBezTo>
                <a:cubicBezTo>
                  <a:pt x="1789" y="1356"/>
                  <a:pt x="1784" y="1343"/>
                  <a:pt x="1776" y="1331"/>
                </a:cubicBezTo>
                <a:cubicBezTo>
                  <a:pt x="1771" y="1323"/>
                  <a:pt x="1760" y="1320"/>
                  <a:pt x="1756" y="1312"/>
                </a:cubicBezTo>
                <a:cubicBezTo>
                  <a:pt x="1750" y="1300"/>
                  <a:pt x="1752" y="1285"/>
                  <a:pt x="1747" y="1273"/>
                </a:cubicBezTo>
                <a:cubicBezTo>
                  <a:pt x="1743" y="1262"/>
                  <a:pt x="1733" y="1254"/>
                  <a:pt x="1728" y="1244"/>
                </a:cubicBezTo>
                <a:cubicBezTo>
                  <a:pt x="1724" y="1235"/>
                  <a:pt x="1721" y="1225"/>
                  <a:pt x="1718" y="1216"/>
                </a:cubicBezTo>
                <a:cubicBezTo>
                  <a:pt x="1721" y="1184"/>
                  <a:pt x="1715" y="1149"/>
                  <a:pt x="1728" y="1120"/>
                </a:cubicBezTo>
                <a:cubicBezTo>
                  <a:pt x="1733" y="1108"/>
                  <a:pt x="1754" y="1115"/>
                  <a:pt x="1766" y="1110"/>
                </a:cubicBezTo>
                <a:cubicBezTo>
                  <a:pt x="1777" y="1105"/>
                  <a:pt x="1786" y="1098"/>
                  <a:pt x="1795" y="1091"/>
                </a:cubicBezTo>
                <a:cubicBezTo>
                  <a:pt x="1877" y="1023"/>
                  <a:pt x="1916" y="1007"/>
                  <a:pt x="2016" y="976"/>
                </a:cubicBezTo>
                <a:cubicBezTo>
                  <a:pt x="2048" y="953"/>
                  <a:pt x="2079" y="949"/>
                  <a:pt x="2112" y="928"/>
                </a:cubicBezTo>
                <a:cubicBezTo>
                  <a:pt x="2139" y="888"/>
                  <a:pt x="2139" y="813"/>
                  <a:pt x="2179" y="793"/>
                </a:cubicBezTo>
                <a:cubicBezTo>
                  <a:pt x="2208" y="779"/>
                  <a:pt x="2243" y="781"/>
                  <a:pt x="2275" y="774"/>
                </a:cubicBezTo>
                <a:cubicBezTo>
                  <a:pt x="2309" y="723"/>
                  <a:pt x="2327" y="737"/>
                  <a:pt x="2390" y="745"/>
                </a:cubicBezTo>
                <a:cubicBezTo>
                  <a:pt x="2450" y="785"/>
                  <a:pt x="2519" y="787"/>
                  <a:pt x="2582" y="755"/>
                </a:cubicBezTo>
                <a:cubicBezTo>
                  <a:pt x="2598" y="693"/>
                  <a:pt x="2620" y="701"/>
                  <a:pt x="2678" y="678"/>
                </a:cubicBezTo>
                <a:cubicBezTo>
                  <a:pt x="2708" y="590"/>
                  <a:pt x="2800" y="609"/>
                  <a:pt x="2870" y="563"/>
                </a:cubicBezTo>
                <a:cubicBezTo>
                  <a:pt x="2857" y="560"/>
                  <a:pt x="2845" y="551"/>
                  <a:pt x="2832" y="553"/>
                </a:cubicBezTo>
                <a:cubicBezTo>
                  <a:pt x="2823" y="554"/>
                  <a:pt x="2821" y="571"/>
                  <a:pt x="2812" y="572"/>
                </a:cubicBezTo>
                <a:cubicBezTo>
                  <a:pt x="2796" y="574"/>
                  <a:pt x="2764" y="563"/>
                  <a:pt x="2764" y="563"/>
                </a:cubicBezTo>
              </a:path>
            </a:pathLst>
          </a:custGeom>
          <a:noFill/>
          <a:ln w="38100" cmpd="sng">
            <a:solidFill>
              <a:srgbClr val="99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2709" name="Freeform 5">
            <a:extLst>
              <a:ext uri="{FF2B5EF4-FFF2-40B4-BE49-F238E27FC236}">
                <a16:creationId xmlns:a16="http://schemas.microsoft.com/office/drawing/2014/main" id="{0C4EE5DF-2085-4B19-BB5C-E5E88CCA2C03}"/>
              </a:ext>
            </a:extLst>
          </p:cNvPr>
          <p:cNvSpPr>
            <a:spLocks/>
          </p:cNvSpPr>
          <p:nvPr/>
        </p:nvSpPr>
        <p:spPr bwMode="auto">
          <a:xfrm>
            <a:off x="6934200" y="2743200"/>
            <a:ext cx="1676400" cy="749300"/>
          </a:xfrm>
          <a:custGeom>
            <a:avLst/>
            <a:gdLst>
              <a:gd name="T0" fmla="*/ 2147483646 w 891"/>
              <a:gd name="T1" fmla="*/ 2147483646 h 521"/>
              <a:gd name="T2" fmla="*/ 2147483646 w 891"/>
              <a:gd name="T3" fmla="*/ 2147483646 h 521"/>
              <a:gd name="T4" fmla="*/ 2147483646 w 891"/>
              <a:gd name="T5" fmla="*/ 2147483646 h 521"/>
              <a:gd name="T6" fmla="*/ 2147483646 w 891"/>
              <a:gd name="T7" fmla="*/ 2147483646 h 521"/>
              <a:gd name="T8" fmla="*/ 2147483646 w 891"/>
              <a:gd name="T9" fmla="*/ 2147483646 h 521"/>
              <a:gd name="T10" fmla="*/ 2147483646 w 891"/>
              <a:gd name="T11" fmla="*/ 2147483646 h 521"/>
              <a:gd name="T12" fmla="*/ 2147483646 w 891"/>
              <a:gd name="T13" fmla="*/ 2147483646 h 521"/>
              <a:gd name="T14" fmla="*/ 2147483646 w 891"/>
              <a:gd name="T15" fmla="*/ 2147483646 h 521"/>
              <a:gd name="T16" fmla="*/ 2147483646 w 891"/>
              <a:gd name="T17" fmla="*/ 2147483646 h 521"/>
              <a:gd name="T18" fmla="*/ 2147483646 w 891"/>
              <a:gd name="T19" fmla="*/ 2147483646 h 521"/>
              <a:gd name="T20" fmla="*/ 2147483646 w 891"/>
              <a:gd name="T21" fmla="*/ 2147483646 h 521"/>
              <a:gd name="T22" fmla="*/ 2147483646 w 891"/>
              <a:gd name="T23" fmla="*/ 2147483646 h 521"/>
              <a:gd name="T24" fmla="*/ 2147483646 w 891"/>
              <a:gd name="T25" fmla="*/ 2147483646 h 521"/>
              <a:gd name="T26" fmla="*/ 2147483646 w 891"/>
              <a:gd name="T27" fmla="*/ 2147483646 h 521"/>
              <a:gd name="T28" fmla="*/ 2147483646 w 891"/>
              <a:gd name="T29" fmla="*/ 2147483646 h 521"/>
              <a:gd name="T30" fmla="*/ 2147483646 w 891"/>
              <a:gd name="T31" fmla="*/ 2147483646 h 521"/>
              <a:gd name="T32" fmla="*/ 2147483646 w 891"/>
              <a:gd name="T33" fmla="*/ 2147483646 h 521"/>
              <a:gd name="T34" fmla="*/ 2147483646 w 891"/>
              <a:gd name="T35" fmla="*/ 2147483646 h 52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891" h="521">
                <a:moveTo>
                  <a:pt x="72" y="297"/>
                </a:moveTo>
                <a:cubicBezTo>
                  <a:pt x="14" y="258"/>
                  <a:pt x="48" y="177"/>
                  <a:pt x="88" y="137"/>
                </a:cubicBezTo>
                <a:cubicBezTo>
                  <a:pt x="102" y="94"/>
                  <a:pt x="141" y="86"/>
                  <a:pt x="176" y="65"/>
                </a:cubicBezTo>
                <a:cubicBezTo>
                  <a:pt x="192" y="55"/>
                  <a:pt x="208" y="44"/>
                  <a:pt x="224" y="33"/>
                </a:cubicBezTo>
                <a:cubicBezTo>
                  <a:pt x="232" y="28"/>
                  <a:pt x="248" y="17"/>
                  <a:pt x="248" y="17"/>
                </a:cubicBezTo>
                <a:cubicBezTo>
                  <a:pt x="334" y="20"/>
                  <a:pt x="534" y="0"/>
                  <a:pt x="632" y="65"/>
                </a:cubicBezTo>
                <a:cubicBezTo>
                  <a:pt x="657" y="102"/>
                  <a:pt x="685" y="107"/>
                  <a:pt x="728" y="121"/>
                </a:cubicBezTo>
                <a:cubicBezTo>
                  <a:pt x="751" y="129"/>
                  <a:pt x="792" y="153"/>
                  <a:pt x="792" y="153"/>
                </a:cubicBezTo>
                <a:cubicBezTo>
                  <a:pt x="815" y="188"/>
                  <a:pt x="826" y="180"/>
                  <a:pt x="864" y="193"/>
                </a:cubicBezTo>
                <a:cubicBezTo>
                  <a:pt x="887" y="261"/>
                  <a:pt x="891" y="352"/>
                  <a:pt x="832" y="401"/>
                </a:cubicBezTo>
                <a:cubicBezTo>
                  <a:pt x="796" y="431"/>
                  <a:pt x="756" y="438"/>
                  <a:pt x="712" y="449"/>
                </a:cubicBezTo>
                <a:cubicBezTo>
                  <a:pt x="701" y="452"/>
                  <a:pt x="680" y="457"/>
                  <a:pt x="680" y="457"/>
                </a:cubicBezTo>
                <a:cubicBezTo>
                  <a:pt x="652" y="476"/>
                  <a:pt x="631" y="493"/>
                  <a:pt x="600" y="505"/>
                </a:cubicBezTo>
                <a:cubicBezTo>
                  <a:pt x="584" y="511"/>
                  <a:pt x="552" y="521"/>
                  <a:pt x="552" y="521"/>
                </a:cubicBezTo>
                <a:cubicBezTo>
                  <a:pt x="472" y="516"/>
                  <a:pt x="392" y="512"/>
                  <a:pt x="312" y="505"/>
                </a:cubicBezTo>
                <a:cubicBezTo>
                  <a:pt x="283" y="502"/>
                  <a:pt x="253" y="454"/>
                  <a:pt x="216" y="441"/>
                </a:cubicBezTo>
                <a:cubicBezTo>
                  <a:pt x="155" y="419"/>
                  <a:pt x="95" y="414"/>
                  <a:pt x="40" y="377"/>
                </a:cubicBezTo>
                <a:cubicBezTo>
                  <a:pt x="0" y="297"/>
                  <a:pt x="43" y="321"/>
                  <a:pt x="128" y="321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2710" name="Freeform 6">
            <a:extLst>
              <a:ext uri="{FF2B5EF4-FFF2-40B4-BE49-F238E27FC236}">
                <a16:creationId xmlns:a16="http://schemas.microsoft.com/office/drawing/2014/main" id="{A1123865-E634-436E-ABFD-DA1108131984}"/>
              </a:ext>
            </a:extLst>
          </p:cNvPr>
          <p:cNvSpPr>
            <a:spLocks/>
          </p:cNvSpPr>
          <p:nvPr/>
        </p:nvSpPr>
        <p:spPr bwMode="auto">
          <a:xfrm>
            <a:off x="7467600" y="5918200"/>
            <a:ext cx="1385888" cy="812800"/>
          </a:xfrm>
          <a:custGeom>
            <a:avLst/>
            <a:gdLst>
              <a:gd name="T0" fmla="*/ 2147483646 w 869"/>
              <a:gd name="T1" fmla="*/ 2147483646 h 582"/>
              <a:gd name="T2" fmla="*/ 2147483646 w 869"/>
              <a:gd name="T3" fmla="*/ 2147483646 h 582"/>
              <a:gd name="T4" fmla="*/ 2147483646 w 869"/>
              <a:gd name="T5" fmla="*/ 2147483646 h 582"/>
              <a:gd name="T6" fmla="*/ 2147483646 w 869"/>
              <a:gd name="T7" fmla="*/ 2147483646 h 582"/>
              <a:gd name="T8" fmla="*/ 0 w 869"/>
              <a:gd name="T9" fmla="*/ 2147483646 h 582"/>
              <a:gd name="T10" fmla="*/ 2147483646 w 869"/>
              <a:gd name="T11" fmla="*/ 2147483646 h 582"/>
              <a:gd name="T12" fmla="*/ 2147483646 w 869"/>
              <a:gd name="T13" fmla="*/ 2147483646 h 582"/>
              <a:gd name="T14" fmla="*/ 2147483646 w 869"/>
              <a:gd name="T15" fmla="*/ 2147483646 h 582"/>
              <a:gd name="T16" fmla="*/ 2147483646 w 869"/>
              <a:gd name="T17" fmla="*/ 2147483646 h 582"/>
              <a:gd name="T18" fmla="*/ 2147483646 w 869"/>
              <a:gd name="T19" fmla="*/ 2147483646 h 582"/>
              <a:gd name="T20" fmla="*/ 2147483646 w 869"/>
              <a:gd name="T21" fmla="*/ 2147483646 h 582"/>
              <a:gd name="T22" fmla="*/ 2147483646 w 869"/>
              <a:gd name="T23" fmla="*/ 2147483646 h 582"/>
              <a:gd name="T24" fmla="*/ 2147483646 w 869"/>
              <a:gd name="T25" fmla="*/ 2147483646 h 582"/>
              <a:gd name="T26" fmla="*/ 2147483646 w 869"/>
              <a:gd name="T27" fmla="*/ 2147483646 h 582"/>
              <a:gd name="T28" fmla="*/ 2147483646 w 869"/>
              <a:gd name="T29" fmla="*/ 2147483646 h 582"/>
              <a:gd name="T30" fmla="*/ 2147483646 w 869"/>
              <a:gd name="T31" fmla="*/ 2147483646 h 582"/>
              <a:gd name="T32" fmla="*/ 2147483646 w 869"/>
              <a:gd name="T33" fmla="*/ 2147483646 h 582"/>
              <a:gd name="T34" fmla="*/ 2147483646 w 869"/>
              <a:gd name="T35" fmla="*/ 2147483646 h 582"/>
              <a:gd name="T36" fmla="*/ 2147483646 w 869"/>
              <a:gd name="T37" fmla="*/ 2147483646 h 58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869" h="582">
                <a:moveTo>
                  <a:pt x="338" y="552"/>
                </a:moveTo>
                <a:cubicBezTo>
                  <a:pt x="272" y="547"/>
                  <a:pt x="205" y="546"/>
                  <a:pt x="140" y="536"/>
                </a:cubicBezTo>
                <a:cubicBezTo>
                  <a:pt x="125" y="534"/>
                  <a:pt x="118" y="514"/>
                  <a:pt x="107" y="503"/>
                </a:cubicBezTo>
                <a:cubicBezTo>
                  <a:pt x="75" y="471"/>
                  <a:pt x="58" y="427"/>
                  <a:pt x="25" y="396"/>
                </a:cubicBezTo>
                <a:cubicBezTo>
                  <a:pt x="19" y="376"/>
                  <a:pt x="0" y="359"/>
                  <a:pt x="0" y="338"/>
                </a:cubicBezTo>
                <a:cubicBezTo>
                  <a:pt x="0" y="238"/>
                  <a:pt x="34" y="242"/>
                  <a:pt x="83" y="182"/>
                </a:cubicBezTo>
                <a:cubicBezTo>
                  <a:pt x="101" y="160"/>
                  <a:pt x="115" y="127"/>
                  <a:pt x="149" y="124"/>
                </a:cubicBezTo>
                <a:cubicBezTo>
                  <a:pt x="247" y="114"/>
                  <a:pt x="346" y="113"/>
                  <a:pt x="445" y="108"/>
                </a:cubicBezTo>
                <a:cubicBezTo>
                  <a:pt x="489" y="93"/>
                  <a:pt x="518" y="88"/>
                  <a:pt x="544" y="50"/>
                </a:cubicBezTo>
                <a:cubicBezTo>
                  <a:pt x="561" y="0"/>
                  <a:pt x="592" y="19"/>
                  <a:pt x="642" y="26"/>
                </a:cubicBezTo>
                <a:cubicBezTo>
                  <a:pt x="679" y="60"/>
                  <a:pt x="651" y="82"/>
                  <a:pt x="700" y="100"/>
                </a:cubicBezTo>
                <a:cubicBezTo>
                  <a:pt x="715" y="147"/>
                  <a:pt x="712" y="157"/>
                  <a:pt x="757" y="174"/>
                </a:cubicBezTo>
                <a:cubicBezTo>
                  <a:pt x="761" y="178"/>
                  <a:pt x="787" y="202"/>
                  <a:pt x="790" y="207"/>
                </a:cubicBezTo>
                <a:cubicBezTo>
                  <a:pt x="809" y="243"/>
                  <a:pt x="798" y="251"/>
                  <a:pt x="840" y="264"/>
                </a:cubicBezTo>
                <a:cubicBezTo>
                  <a:pt x="854" y="309"/>
                  <a:pt x="869" y="324"/>
                  <a:pt x="840" y="371"/>
                </a:cubicBezTo>
                <a:cubicBezTo>
                  <a:pt x="835" y="378"/>
                  <a:pt x="823" y="376"/>
                  <a:pt x="815" y="379"/>
                </a:cubicBezTo>
                <a:cubicBezTo>
                  <a:pt x="771" y="394"/>
                  <a:pt x="727" y="406"/>
                  <a:pt x="683" y="420"/>
                </a:cubicBezTo>
                <a:cubicBezTo>
                  <a:pt x="664" y="470"/>
                  <a:pt x="654" y="498"/>
                  <a:pt x="601" y="511"/>
                </a:cubicBezTo>
                <a:cubicBezTo>
                  <a:pt x="520" y="572"/>
                  <a:pt x="440" y="582"/>
                  <a:pt x="338" y="552"/>
                </a:cubicBezTo>
                <a:close/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2711" name="Freeform 7">
            <a:extLst>
              <a:ext uri="{FF2B5EF4-FFF2-40B4-BE49-F238E27FC236}">
                <a16:creationId xmlns:a16="http://schemas.microsoft.com/office/drawing/2014/main" id="{A9C2309B-265B-40C5-84AC-32DD620BC98B}"/>
              </a:ext>
            </a:extLst>
          </p:cNvPr>
          <p:cNvSpPr>
            <a:spLocks/>
          </p:cNvSpPr>
          <p:nvPr/>
        </p:nvSpPr>
        <p:spPr bwMode="auto">
          <a:xfrm>
            <a:off x="4657725" y="1385888"/>
            <a:ext cx="157163" cy="150812"/>
          </a:xfrm>
          <a:custGeom>
            <a:avLst/>
            <a:gdLst>
              <a:gd name="T0" fmla="*/ 0 w 81"/>
              <a:gd name="T1" fmla="*/ 2147483646 h 79"/>
              <a:gd name="T2" fmla="*/ 2147483646 w 81"/>
              <a:gd name="T3" fmla="*/ 2147483646 h 79"/>
              <a:gd name="T4" fmla="*/ 2147483646 w 81"/>
              <a:gd name="T5" fmla="*/ 2147483646 h 79"/>
              <a:gd name="T6" fmla="*/ 2147483646 w 81"/>
              <a:gd name="T7" fmla="*/ 2147483646 h 79"/>
              <a:gd name="T8" fmla="*/ 0 w 81"/>
              <a:gd name="T9" fmla="*/ 2147483646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" h="79">
                <a:moveTo>
                  <a:pt x="0" y="38"/>
                </a:moveTo>
                <a:cubicBezTo>
                  <a:pt x="21" y="24"/>
                  <a:pt x="44" y="0"/>
                  <a:pt x="74" y="30"/>
                </a:cubicBezTo>
                <a:cubicBezTo>
                  <a:pt x="81" y="37"/>
                  <a:pt x="63" y="47"/>
                  <a:pt x="57" y="55"/>
                </a:cubicBezTo>
                <a:cubicBezTo>
                  <a:pt x="50" y="64"/>
                  <a:pt x="41" y="71"/>
                  <a:pt x="33" y="79"/>
                </a:cubicBezTo>
                <a:cubicBezTo>
                  <a:pt x="1" y="58"/>
                  <a:pt x="11" y="72"/>
                  <a:pt x="0" y="38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72712" name="Freeform 8">
            <a:extLst>
              <a:ext uri="{FF2B5EF4-FFF2-40B4-BE49-F238E27FC236}">
                <a16:creationId xmlns:a16="http://schemas.microsoft.com/office/drawing/2014/main" id="{3839ACBC-DC8E-455E-8A87-2A203B29187C}"/>
              </a:ext>
            </a:extLst>
          </p:cNvPr>
          <p:cNvSpPr>
            <a:spLocks/>
          </p:cNvSpPr>
          <p:nvPr/>
        </p:nvSpPr>
        <p:spPr bwMode="auto">
          <a:xfrm>
            <a:off x="3962400" y="6248400"/>
            <a:ext cx="304800" cy="152400"/>
          </a:xfrm>
          <a:custGeom>
            <a:avLst/>
            <a:gdLst>
              <a:gd name="T0" fmla="*/ 2147483646 w 163"/>
              <a:gd name="T1" fmla="*/ 2147483646 h 107"/>
              <a:gd name="T2" fmla="*/ 2147483646 w 163"/>
              <a:gd name="T3" fmla="*/ 2147483646 h 107"/>
              <a:gd name="T4" fmla="*/ 2147483646 w 163"/>
              <a:gd name="T5" fmla="*/ 2147483646 h 107"/>
              <a:gd name="T6" fmla="*/ 2147483646 w 163"/>
              <a:gd name="T7" fmla="*/ 0 h 107"/>
              <a:gd name="T8" fmla="*/ 2147483646 w 163"/>
              <a:gd name="T9" fmla="*/ 2147483646 h 1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3" h="107">
                <a:moveTo>
                  <a:pt x="147" y="33"/>
                </a:moveTo>
                <a:cubicBezTo>
                  <a:pt x="142" y="47"/>
                  <a:pt x="140" y="63"/>
                  <a:pt x="131" y="74"/>
                </a:cubicBezTo>
                <a:cubicBezTo>
                  <a:pt x="127" y="79"/>
                  <a:pt x="66" y="104"/>
                  <a:pt x="57" y="107"/>
                </a:cubicBezTo>
                <a:cubicBezTo>
                  <a:pt x="0" y="53"/>
                  <a:pt x="91" y="21"/>
                  <a:pt x="131" y="0"/>
                </a:cubicBezTo>
                <a:cubicBezTo>
                  <a:pt x="163" y="12"/>
                  <a:pt x="158" y="1"/>
                  <a:pt x="147" y="33"/>
                </a:cubicBezTo>
                <a:close/>
              </a:path>
            </a:pathLst>
          </a:custGeom>
          <a:solidFill>
            <a:srgbClr val="FF0000"/>
          </a:solidFill>
          <a:ln w="38100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72713" name="Freeform 9">
            <a:extLst>
              <a:ext uri="{FF2B5EF4-FFF2-40B4-BE49-F238E27FC236}">
                <a16:creationId xmlns:a16="http://schemas.microsoft.com/office/drawing/2014/main" id="{D93774C4-4B01-44E4-8754-CEBFFF6B3416}"/>
              </a:ext>
            </a:extLst>
          </p:cNvPr>
          <p:cNvSpPr>
            <a:spLocks/>
          </p:cNvSpPr>
          <p:nvPr/>
        </p:nvSpPr>
        <p:spPr bwMode="auto">
          <a:xfrm>
            <a:off x="2209800" y="5562600"/>
            <a:ext cx="304800" cy="152400"/>
          </a:xfrm>
          <a:custGeom>
            <a:avLst/>
            <a:gdLst>
              <a:gd name="T0" fmla="*/ 2147483646 w 163"/>
              <a:gd name="T1" fmla="*/ 2147483646 h 107"/>
              <a:gd name="T2" fmla="*/ 2147483646 w 163"/>
              <a:gd name="T3" fmla="*/ 2147483646 h 107"/>
              <a:gd name="T4" fmla="*/ 2147483646 w 163"/>
              <a:gd name="T5" fmla="*/ 2147483646 h 107"/>
              <a:gd name="T6" fmla="*/ 2147483646 w 163"/>
              <a:gd name="T7" fmla="*/ 0 h 107"/>
              <a:gd name="T8" fmla="*/ 2147483646 w 163"/>
              <a:gd name="T9" fmla="*/ 2147483646 h 1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3" h="107">
                <a:moveTo>
                  <a:pt x="147" y="33"/>
                </a:moveTo>
                <a:cubicBezTo>
                  <a:pt x="142" y="47"/>
                  <a:pt x="140" y="63"/>
                  <a:pt x="131" y="74"/>
                </a:cubicBezTo>
                <a:cubicBezTo>
                  <a:pt x="127" y="79"/>
                  <a:pt x="66" y="104"/>
                  <a:pt x="57" y="107"/>
                </a:cubicBezTo>
                <a:cubicBezTo>
                  <a:pt x="0" y="53"/>
                  <a:pt x="91" y="21"/>
                  <a:pt x="131" y="0"/>
                </a:cubicBezTo>
                <a:cubicBezTo>
                  <a:pt x="163" y="12"/>
                  <a:pt x="158" y="1"/>
                  <a:pt x="147" y="33"/>
                </a:cubicBezTo>
                <a:close/>
              </a:path>
            </a:pathLst>
          </a:custGeom>
          <a:solidFill>
            <a:srgbClr val="FF0000"/>
          </a:solidFill>
          <a:ln w="38100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72714" name="Text Box 10">
            <a:extLst>
              <a:ext uri="{FF2B5EF4-FFF2-40B4-BE49-F238E27FC236}">
                <a16:creationId xmlns:a16="http://schemas.microsoft.com/office/drawing/2014/main" id="{88AB3F37-A09B-4823-A240-2B9C00E82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86088"/>
            <a:ext cx="3048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QĐ Hoàng Sa</a:t>
            </a:r>
          </a:p>
        </p:txBody>
      </p:sp>
      <p:sp>
        <p:nvSpPr>
          <p:cNvPr id="72715" name="Text Box 11">
            <a:extLst>
              <a:ext uri="{FF2B5EF4-FFF2-40B4-BE49-F238E27FC236}">
                <a16:creationId xmlns:a16="http://schemas.microsoft.com/office/drawing/2014/main" id="{F271AAFD-8FB1-45D5-BCF8-9B5504DA7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0" y="5973763"/>
            <a:ext cx="1249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QĐ Trường Sa</a:t>
            </a:r>
          </a:p>
        </p:txBody>
      </p:sp>
      <p:sp>
        <p:nvSpPr>
          <p:cNvPr id="72716" name="Text Box 12">
            <a:extLst>
              <a:ext uri="{FF2B5EF4-FFF2-40B4-BE49-F238E27FC236}">
                <a16:creationId xmlns:a16="http://schemas.microsoft.com/office/drawing/2014/main" id="{F77B2DC6-1DAF-4943-BCA3-FD8686CB3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113" y="1462088"/>
            <a:ext cx="1066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1800">
                <a:latin typeface="Tahoma" panose="020B0604030504040204" pitchFamily="34" charset="0"/>
              </a:rPr>
              <a:t>Cát Bà</a:t>
            </a:r>
          </a:p>
        </p:txBody>
      </p:sp>
      <p:sp>
        <p:nvSpPr>
          <p:cNvPr id="72717" name="Text Box 13">
            <a:extLst>
              <a:ext uri="{FF2B5EF4-FFF2-40B4-BE49-F238E27FC236}">
                <a16:creationId xmlns:a16="http://schemas.microsoft.com/office/drawing/2014/main" id="{6848469A-E7AE-4C24-9F30-4A1BD6EF6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63246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Côn Đảo</a:t>
            </a:r>
          </a:p>
        </p:txBody>
      </p:sp>
      <p:sp>
        <p:nvSpPr>
          <p:cNvPr id="72718" name="Text Box 14">
            <a:extLst>
              <a:ext uri="{FF2B5EF4-FFF2-40B4-BE49-F238E27FC236}">
                <a16:creationId xmlns:a16="http://schemas.microsoft.com/office/drawing/2014/main" id="{52960548-9BFE-415F-922E-B1084C107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6388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Phú Quốc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  <p:bldP spid="72715" grpId="0"/>
      <p:bldP spid="72716" grpId="0"/>
      <p:bldP spid="72717" grpId="0"/>
      <p:bldP spid="727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Text Box 6">
            <a:extLst>
              <a:ext uri="{FF2B5EF4-FFF2-40B4-BE49-F238E27FC236}">
                <a16:creationId xmlns:a16="http://schemas.microsoft.com/office/drawing/2014/main" id="{E5F98395-129A-4642-A6FB-77EE666FA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3" y="1223963"/>
            <a:ext cx="8305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trên bản đồ Địa lí Tự nhiên Việt Nam :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81D5055F-5972-4118-9675-91E632B2E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3" y="2520950"/>
            <a:ext cx="8305800" cy="1816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LuocdoDiahinhVietNam">
            <a:extLst>
              <a:ext uri="{FF2B5EF4-FFF2-40B4-BE49-F238E27FC236}">
                <a16:creationId xmlns:a16="http://schemas.microsoft.com/office/drawing/2014/main" id="{5492A13F-426B-4779-8A91-A08BCEAE5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Freeform 4">
            <a:extLst>
              <a:ext uri="{FF2B5EF4-FFF2-40B4-BE49-F238E27FC236}">
                <a16:creationId xmlns:a16="http://schemas.microsoft.com/office/drawing/2014/main" id="{9BB9397A-2A3A-49F4-ABC3-34ABA4DF9A9E}"/>
              </a:ext>
            </a:extLst>
          </p:cNvPr>
          <p:cNvSpPr>
            <a:spLocks/>
          </p:cNvSpPr>
          <p:nvPr/>
        </p:nvSpPr>
        <p:spPr bwMode="auto">
          <a:xfrm>
            <a:off x="169863" y="66675"/>
            <a:ext cx="5651500" cy="6867525"/>
          </a:xfrm>
          <a:custGeom>
            <a:avLst/>
            <a:gdLst>
              <a:gd name="T0" fmla="*/ 2147483646 w 3560"/>
              <a:gd name="T1" fmla="*/ 2147483646 h 4326"/>
              <a:gd name="T2" fmla="*/ 2147483646 w 3560"/>
              <a:gd name="T3" fmla="*/ 2147483646 h 4326"/>
              <a:gd name="T4" fmla="*/ 2147483646 w 3560"/>
              <a:gd name="T5" fmla="*/ 2147483646 h 4326"/>
              <a:gd name="T6" fmla="*/ 2147483646 w 3560"/>
              <a:gd name="T7" fmla="*/ 2147483646 h 4326"/>
              <a:gd name="T8" fmla="*/ 2147483646 w 3560"/>
              <a:gd name="T9" fmla="*/ 2147483646 h 4326"/>
              <a:gd name="T10" fmla="*/ 2147483646 w 3560"/>
              <a:gd name="T11" fmla="*/ 2147483646 h 4326"/>
              <a:gd name="T12" fmla="*/ 2147483646 w 3560"/>
              <a:gd name="T13" fmla="*/ 2147483646 h 4326"/>
              <a:gd name="T14" fmla="*/ 2147483646 w 3560"/>
              <a:gd name="T15" fmla="*/ 2147483646 h 4326"/>
              <a:gd name="T16" fmla="*/ 0 w 3560"/>
              <a:gd name="T17" fmla="*/ 2147483646 h 4326"/>
              <a:gd name="T18" fmla="*/ 2147483646 w 3560"/>
              <a:gd name="T19" fmla="*/ 2147483646 h 4326"/>
              <a:gd name="T20" fmla="*/ 2147483646 w 3560"/>
              <a:gd name="T21" fmla="*/ 2147483646 h 4326"/>
              <a:gd name="T22" fmla="*/ 2147483646 w 3560"/>
              <a:gd name="T23" fmla="*/ 2147483646 h 4326"/>
              <a:gd name="T24" fmla="*/ 2147483646 w 3560"/>
              <a:gd name="T25" fmla="*/ 2147483646 h 4326"/>
              <a:gd name="T26" fmla="*/ 2147483646 w 3560"/>
              <a:gd name="T27" fmla="*/ 2147483646 h 4326"/>
              <a:gd name="T28" fmla="*/ 2147483646 w 3560"/>
              <a:gd name="T29" fmla="*/ 2147483646 h 4326"/>
              <a:gd name="T30" fmla="*/ 2147483646 w 3560"/>
              <a:gd name="T31" fmla="*/ 2147483646 h 4326"/>
              <a:gd name="T32" fmla="*/ 2147483646 w 3560"/>
              <a:gd name="T33" fmla="*/ 2147483646 h 4326"/>
              <a:gd name="T34" fmla="*/ 2147483646 w 3560"/>
              <a:gd name="T35" fmla="*/ 2147483646 h 4326"/>
              <a:gd name="T36" fmla="*/ 2147483646 w 3560"/>
              <a:gd name="T37" fmla="*/ 2147483646 h 4326"/>
              <a:gd name="T38" fmla="*/ 2147483646 w 3560"/>
              <a:gd name="T39" fmla="*/ 2147483646 h 4326"/>
              <a:gd name="T40" fmla="*/ 2147483646 w 3560"/>
              <a:gd name="T41" fmla="*/ 2147483646 h 4326"/>
              <a:gd name="T42" fmla="*/ 2147483646 w 3560"/>
              <a:gd name="T43" fmla="*/ 2147483646 h 4326"/>
              <a:gd name="T44" fmla="*/ 2147483646 w 3560"/>
              <a:gd name="T45" fmla="*/ 2147483646 h 4326"/>
              <a:gd name="T46" fmla="*/ 2147483646 w 3560"/>
              <a:gd name="T47" fmla="*/ 2147483646 h 4326"/>
              <a:gd name="T48" fmla="*/ 2147483646 w 3560"/>
              <a:gd name="T49" fmla="*/ 2147483646 h 4326"/>
              <a:gd name="T50" fmla="*/ 2147483646 w 3560"/>
              <a:gd name="T51" fmla="*/ 2147483646 h 4326"/>
              <a:gd name="T52" fmla="*/ 2147483646 w 3560"/>
              <a:gd name="T53" fmla="*/ 2147483646 h 4326"/>
              <a:gd name="T54" fmla="*/ 2147483646 w 3560"/>
              <a:gd name="T55" fmla="*/ 2147483646 h 4326"/>
              <a:gd name="T56" fmla="*/ 2147483646 w 3560"/>
              <a:gd name="T57" fmla="*/ 2147483646 h 4326"/>
              <a:gd name="T58" fmla="*/ 2147483646 w 3560"/>
              <a:gd name="T59" fmla="*/ 2147483646 h 4326"/>
              <a:gd name="T60" fmla="*/ 2147483646 w 3560"/>
              <a:gd name="T61" fmla="*/ 2147483646 h 4326"/>
              <a:gd name="T62" fmla="*/ 2147483646 w 3560"/>
              <a:gd name="T63" fmla="*/ 2147483646 h 4326"/>
              <a:gd name="T64" fmla="*/ 2147483646 w 3560"/>
              <a:gd name="T65" fmla="*/ 2147483646 h 4326"/>
              <a:gd name="T66" fmla="*/ 2147483646 w 3560"/>
              <a:gd name="T67" fmla="*/ 2147483646 h 4326"/>
              <a:gd name="T68" fmla="*/ 2147483646 w 3560"/>
              <a:gd name="T69" fmla="*/ 2147483646 h 4326"/>
              <a:gd name="T70" fmla="*/ 2147483646 w 3560"/>
              <a:gd name="T71" fmla="*/ 2147483646 h 4326"/>
              <a:gd name="T72" fmla="*/ 2147483646 w 3560"/>
              <a:gd name="T73" fmla="*/ 2147483646 h 4326"/>
              <a:gd name="T74" fmla="*/ 2147483646 w 3560"/>
              <a:gd name="T75" fmla="*/ 2147483646 h 4326"/>
              <a:gd name="T76" fmla="*/ 2147483646 w 3560"/>
              <a:gd name="T77" fmla="*/ 2147483646 h 4326"/>
              <a:gd name="T78" fmla="*/ 2147483646 w 3560"/>
              <a:gd name="T79" fmla="*/ 2147483646 h 4326"/>
              <a:gd name="T80" fmla="*/ 2147483646 w 3560"/>
              <a:gd name="T81" fmla="*/ 2147483646 h 4326"/>
              <a:gd name="T82" fmla="*/ 2147483646 w 3560"/>
              <a:gd name="T83" fmla="*/ 2147483646 h 4326"/>
              <a:gd name="T84" fmla="*/ 2147483646 w 3560"/>
              <a:gd name="T85" fmla="*/ 2147483646 h 4326"/>
              <a:gd name="T86" fmla="*/ 2147483646 w 3560"/>
              <a:gd name="T87" fmla="*/ 2147483646 h 4326"/>
              <a:gd name="T88" fmla="*/ 2147483646 w 3560"/>
              <a:gd name="T89" fmla="*/ 2147483646 h 4326"/>
              <a:gd name="T90" fmla="*/ 2147483646 w 3560"/>
              <a:gd name="T91" fmla="*/ 2147483646 h 4326"/>
              <a:gd name="T92" fmla="*/ 2147483646 w 3560"/>
              <a:gd name="T93" fmla="*/ 2147483646 h 4326"/>
              <a:gd name="T94" fmla="*/ 2147483646 w 3560"/>
              <a:gd name="T95" fmla="*/ 2147483646 h 4326"/>
              <a:gd name="T96" fmla="*/ 2147483646 w 3560"/>
              <a:gd name="T97" fmla="*/ 2147483646 h 4326"/>
              <a:gd name="T98" fmla="*/ 2147483646 w 3560"/>
              <a:gd name="T99" fmla="*/ 2147483646 h 4326"/>
              <a:gd name="T100" fmla="*/ 2147483646 w 3560"/>
              <a:gd name="T101" fmla="*/ 2147483646 h 4326"/>
              <a:gd name="T102" fmla="*/ 2147483646 w 3560"/>
              <a:gd name="T103" fmla="*/ 2147483646 h 4326"/>
              <a:gd name="T104" fmla="*/ 2147483646 w 3560"/>
              <a:gd name="T105" fmla="*/ 2147483646 h 4326"/>
              <a:gd name="T106" fmla="*/ 2147483646 w 3560"/>
              <a:gd name="T107" fmla="*/ 2147483646 h 4326"/>
              <a:gd name="T108" fmla="*/ 2147483646 w 3560"/>
              <a:gd name="T109" fmla="*/ 2147483646 h 43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560" h="4326">
                <a:moveTo>
                  <a:pt x="2908" y="534"/>
                </a:moveTo>
                <a:cubicBezTo>
                  <a:pt x="2853" y="545"/>
                  <a:pt x="2828" y="556"/>
                  <a:pt x="2764" y="534"/>
                </a:cubicBezTo>
                <a:cubicBezTo>
                  <a:pt x="2753" y="530"/>
                  <a:pt x="2754" y="512"/>
                  <a:pt x="2745" y="505"/>
                </a:cubicBezTo>
                <a:cubicBezTo>
                  <a:pt x="2734" y="496"/>
                  <a:pt x="2720" y="492"/>
                  <a:pt x="2707" y="486"/>
                </a:cubicBezTo>
                <a:cubicBezTo>
                  <a:pt x="2672" y="498"/>
                  <a:pt x="2642" y="514"/>
                  <a:pt x="2611" y="534"/>
                </a:cubicBezTo>
                <a:cubicBezTo>
                  <a:pt x="2567" y="519"/>
                  <a:pt x="2521" y="509"/>
                  <a:pt x="2476" y="496"/>
                </a:cubicBezTo>
                <a:cubicBezTo>
                  <a:pt x="2445" y="487"/>
                  <a:pt x="2421" y="468"/>
                  <a:pt x="2390" y="457"/>
                </a:cubicBezTo>
                <a:cubicBezTo>
                  <a:pt x="2355" y="403"/>
                  <a:pt x="2320" y="408"/>
                  <a:pt x="2256" y="400"/>
                </a:cubicBezTo>
                <a:cubicBezTo>
                  <a:pt x="2240" y="395"/>
                  <a:pt x="2208" y="386"/>
                  <a:pt x="2198" y="371"/>
                </a:cubicBezTo>
                <a:cubicBezTo>
                  <a:pt x="2159" y="313"/>
                  <a:pt x="2226" y="341"/>
                  <a:pt x="2150" y="323"/>
                </a:cubicBezTo>
                <a:cubicBezTo>
                  <a:pt x="2130" y="245"/>
                  <a:pt x="2135" y="315"/>
                  <a:pt x="2169" y="265"/>
                </a:cubicBezTo>
                <a:cubicBezTo>
                  <a:pt x="2176" y="254"/>
                  <a:pt x="2172" y="238"/>
                  <a:pt x="2179" y="227"/>
                </a:cubicBezTo>
                <a:cubicBezTo>
                  <a:pt x="2190" y="211"/>
                  <a:pt x="2274" y="176"/>
                  <a:pt x="2294" y="169"/>
                </a:cubicBezTo>
                <a:cubicBezTo>
                  <a:pt x="2259" y="115"/>
                  <a:pt x="2224" y="140"/>
                  <a:pt x="2169" y="121"/>
                </a:cubicBezTo>
                <a:cubicBezTo>
                  <a:pt x="2092" y="137"/>
                  <a:pt x="2021" y="127"/>
                  <a:pt x="1948" y="102"/>
                </a:cubicBezTo>
                <a:cubicBezTo>
                  <a:pt x="1900" y="112"/>
                  <a:pt x="1852" y="123"/>
                  <a:pt x="1804" y="131"/>
                </a:cubicBezTo>
                <a:cubicBezTo>
                  <a:pt x="1736" y="108"/>
                  <a:pt x="1683" y="75"/>
                  <a:pt x="1612" y="64"/>
                </a:cubicBezTo>
                <a:cubicBezTo>
                  <a:pt x="1586" y="10"/>
                  <a:pt x="1587" y="0"/>
                  <a:pt x="1526" y="16"/>
                </a:cubicBezTo>
                <a:cubicBezTo>
                  <a:pt x="1487" y="41"/>
                  <a:pt x="1477" y="60"/>
                  <a:pt x="1430" y="44"/>
                </a:cubicBezTo>
                <a:cubicBezTo>
                  <a:pt x="1382" y="61"/>
                  <a:pt x="1334" y="67"/>
                  <a:pt x="1286" y="83"/>
                </a:cubicBezTo>
                <a:cubicBezTo>
                  <a:pt x="1260" y="158"/>
                  <a:pt x="1276" y="147"/>
                  <a:pt x="1190" y="160"/>
                </a:cubicBezTo>
                <a:cubicBezTo>
                  <a:pt x="1120" y="188"/>
                  <a:pt x="1134" y="202"/>
                  <a:pt x="1056" y="188"/>
                </a:cubicBezTo>
                <a:cubicBezTo>
                  <a:pt x="1043" y="182"/>
                  <a:pt x="1028" y="178"/>
                  <a:pt x="1017" y="169"/>
                </a:cubicBezTo>
                <a:cubicBezTo>
                  <a:pt x="1008" y="162"/>
                  <a:pt x="1009" y="144"/>
                  <a:pt x="998" y="140"/>
                </a:cubicBezTo>
                <a:cubicBezTo>
                  <a:pt x="992" y="138"/>
                  <a:pt x="939" y="157"/>
                  <a:pt x="931" y="160"/>
                </a:cubicBezTo>
                <a:cubicBezTo>
                  <a:pt x="908" y="206"/>
                  <a:pt x="904" y="214"/>
                  <a:pt x="854" y="227"/>
                </a:cubicBezTo>
                <a:cubicBezTo>
                  <a:pt x="823" y="207"/>
                  <a:pt x="794" y="190"/>
                  <a:pt x="758" y="179"/>
                </a:cubicBezTo>
                <a:cubicBezTo>
                  <a:pt x="712" y="149"/>
                  <a:pt x="702" y="152"/>
                  <a:pt x="672" y="198"/>
                </a:cubicBezTo>
                <a:cubicBezTo>
                  <a:pt x="665" y="188"/>
                  <a:pt x="662" y="175"/>
                  <a:pt x="652" y="169"/>
                </a:cubicBezTo>
                <a:cubicBezTo>
                  <a:pt x="614" y="144"/>
                  <a:pt x="532" y="187"/>
                  <a:pt x="489" y="198"/>
                </a:cubicBezTo>
                <a:cubicBezTo>
                  <a:pt x="475" y="219"/>
                  <a:pt x="460" y="249"/>
                  <a:pt x="432" y="256"/>
                </a:cubicBezTo>
                <a:cubicBezTo>
                  <a:pt x="419" y="259"/>
                  <a:pt x="326" y="221"/>
                  <a:pt x="307" y="217"/>
                </a:cubicBezTo>
                <a:cubicBezTo>
                  <a:pt x="276" y="170"/>
                  <a:pt x="247" y="169"/>
                  <a:pt x="192" y="160"/>
                </a:cubicBezTo>
                <a:cubicBezTo>
                  <a:pt x="176" y="166"/>
                  <a:pt x="159" y="171"/>
                  <a:pt x="144" y="179"/>
                </a:cubicBezTo>
                <a:cubicBezTo>
                  <a:pt x="80" y="215"/>
                  <a:pt x="200" y="190"/>
                  <a:pt x="67" y="236"/>
                </a:cubicBezTo>
                <a:cubicBezTo>
                  <a:pt x="26" y="250"/>
                  <a:pt x="48" y="243"/>
                  <a:pt x="0" y="256"/>
                </a:cubicBezTo>
                <a:cubicBezTo>
                  <a:pt x="27" y="310"/>
                  <a:pt x="67" y="327"/>
                  <a:pt x="124" y="342"/>
                </a:cubicBezTo>
                <a:cubicBezTo>
                  <a:pt x="131" y="352"/>
                  <a:pt x="139" y="360"/>
                  <a:pt x="144" y="371"/>
                </a:cubicBezTo>
                <a:cubicBezTo>
                  <a:pt x="149" y="380"/>
                  <a:pt x="145" y="394"/>
                  <a:pt x="153" y="400"/>
                </a:cubicBezTo>
                <a:cubicBezTo>
                  <a:pt x="176" y="418"/>
                  <a:pt x="230" y="438"/>
                  <a:pt x="230" y="438"/>
                </a:cubicBezTo>
                <a:cubicBezTo>
                  <a:pt x="233" y="454"/>
                  <a:pt x="230" y="473"/>
                  <a:pt x="240" y="486"/>
                </a:cubicBezTo>
                <a:cubicBezTo>
                  <a:pt x="262" y="512"/>
                  <a:pt x="345" y="467"/>
                  <a:pt x="374" y="457"/>
                </a:cubicBezTo>
                <a:cubicBezTo>
                  <a:pt x="380" y="467"/>
                  <a:pt x="393" y="474"/>
                  <a:pt x="393" y="486"/>
                </a:cubicBezTo>
                <a:cubicBezTo>
                  <a:pt x="393" y="511"/>
                  <a:pt x="331" y="548"/>
                  <a:pt x="316" y="563"/>
                </a:cubicBezTo>
                <a:cubicBezTo>
                  <a:pt x="319" y="582"/>
                  <a:pt x="315" y="604"/>
                  <a:pt x="326" y="620"/>
                </a:cubicBezTo>
                <a:cubicBezTo>
                  <a:pt x="334" y="631"/>
                  <a:pt x="352" y="625"/>
                  <a:pt x="364" y="630"/>
                </a:cubicBezTo>
                <a:cubicBezTo>
                  <a:pt x="399" y="645"/>
                  <a:pt x="421" y="659"/>
                  <a:pt x="460" y="668"/>
                </a:cubicBezTo>
                <a:cubicBezTo>
                  <a:pt x="467" y="675"/>
                  <a:pt x="476" y="680"/>
                  <a:pt x="480" y="688"/>
                </a:cubicBezTo>
                <a:cubicBezTo>
                  <a:pt x="486" y="700"/>
                  <a:pt x="479" y="718"/>
                  <a:pt x="489" y="726"/>
                </a:cubicBezTo>
                <a:cubicBezTo>
                  <a:pt x="504" y="739"/>
                  <a:pt x="528" y="739"/>
                  <a:pt x="547" y="745"/>
                </a:cubicBezTo>
                <a:cubicBezTo>
                  <a:pt x="597" y="795"/>
                  <a:pt x="618" y="783"/>
                  <a:pt x="691" y="774"/>
                </a:cubicBezTo>
                <a:cubicBezTo>
                  <a:pt x="812" y="734"/>
                  <a:pt x="855" y="742"/>
                  <a:pt x="1017" y="736"/>
                </a:cubicBezTo>
                <a:cubicBezTo>
                  <a:pt x="1049" y="739"/>
                  <a:pt x="1084" y="731"/>
                  <a:pt x="1113" y="745"/>
                </a:cubicBezTo>
                <a:cubicBezTo>
                  <a:pt x="1134" y="755"/>
                  <a:pt x="1152" y="803"/>
                  <a:pt x="1152" y="803"/>
                </a:cubicBezTo>
                <a:cubicBezTo>
                  <a:pt x="1133" y="806"/>
                  <a:pt x="1112" y="805"/>
                  <a:pt x="1094" y="812"/>
                </a:cubicBezTo>
                <a:cubicBezTo>
                  <a:pt x="1014" y="842"/>
                  <a:pt x="1184" y="879"/>
                  <a:pt x="1190" y="880"/>
                </a:cubicBezTo>
                <a:cubicBezTo>
                  <a:pt x="1211" y="958"/>
                  <a:pt x="1180" y="889"/>
                  <a:pt x="1286" y="937"/>
                </a:cubicBezTo>
                <a:cubicBezTo>
                  <a:pt x="1297" y="942"/>
                  <a:pt x="1297" y="958"/>
                  <a:pt x="1305" y="966"/>
                </a:cubicBezTo>
                <a:cubicBezTo>
                  <a:pt x="1313" y="974"/>
                  <a:pt x="1324" y="979"/>
                  <a:pt x="1334" y="985"/>
                </a:cubicBezTo>
                <a:cubicBezTo>
                  <a:pt x="1270" y="1002"/>
                  <a:pt x="1228" y="1076"/>
                  <a:pt x="1152" y="1081"/>
                </a:cubicBezTo>
                <a:cubicBezTo>
                  <a:pt x="1072" y="1087"/>
                  <a:pt x="992" y="1088"/>
                  <a:pt x="912" y="1091"/>
                </a:cubicBezTo>
                <a:cubicBezTo>
                  <a:pt x="885" y="1117"/>
                  <a:pt x="857" y="1163"/>
                  <a:pt x="835" y="1196"/>
                </a:cubicBezTo>
                <a:cubicBezTo>
                  <a:pt x="976" y="1221"/>
                  <a:pt x="846" y="1181"/>
                  <a:pt x="902" y="1235"/>
                </a:cubicBezTo>
                <a:cubicBezTo>
                  <a:pt x="926" y="1259"/>
                  <a:pt x="1040" y="1256"/>
                  <a:pt x="1084" y="1264"/>
                </a:cubicBezTo>
                <a:cubicBezTo>
                  <a:pt x="1139" y="1291"/>
                  <a:pt x="1205" y="1316"/>
                  <a:pt x="1257" y="1350"/>
                </a:cubicBezTo>
                <a:cubicBezTo>
                  <a:pt x="1293" y="1405"/>
                  <a:pt x="1353" y="1388"/>
                  <a:pt x="1411" y="1408"/>
                </a:cubicBezTo>
                <a:cubicBezTo>
                  <a:pt x="1427" y="1401"/>
                  <a:pt x="1444" y="1396"/>
                  <a:pt x="1459" y="1388"/>
                </a:cubicBezTo>
                <a:cubicBezTo>
                  <a:pt x="1468" y="1383"/>
                  <a:pt x="1434" y="1388"/>
                  <a:pt x="1430" y="1398"/>
                </a:cubicBezTo>
                <a:cubicBezTo>
                  <a:pt x="1425" y="1410"/>
                  <a:pt x="1433" y="1425"/>
                  <a:pt x="1440" y="1436"/>
                </a:cubicBezTo>
                <a:cubicBezTo>
                  <a:pt x="1446" y="1446"/>
                  <a:pt x="1459" y="1449"/>
                  <a:pt x="1468" y="1456"/>
                </a:cubicBezTo>
                <a:cubicBezTo>
                  <a:pt x="1508" y="1488"/>
                  <a:pt x="1545" y="1498"/>
                  <a:pt x="1593" y="1513"/>
                </a:cubicBezTo>
                <a:cubicBezTo>
                  <a:pt x="1599" y="1526"/>
                  <a:pt x="1604" y="1540"/>
                  <a:pt x="1612" y="1552"/>
                </a:cubicBezTo>
                <a:cubicBezTo>
                  <a:pt x="1617" y="1560"/>
                  <a:pt x="1627" y="1563"/>
                  <a:pt x="1632" y="1571"/>
                </a:cubicBezTo>
                <a:cubicBezTo>
                  <a:pt x="1644" y="1591"/>
                  <a:pt x="1638" y="1619"/>
                  <a:pt x="1651" y="1638"/>
                </a:cubicBezTo>
                <a:cubicBezTo>
                  <a:pt x="1658" y="1648"/>
                  <a:pt x="1671" y="1650"/>
                  <a:pt x="1680" y="1657"/>
                </a:cubicBezTo>
                <a:cubicBezTo>
                  <a:pt x="1713" y="1685"/>
                  <a:pt x="1734" y="1701"/>
                  <a:pt x="1776" y="1715"/>
                </a:cubicBezTo>
                <a:cubicBezTo>
                  <a:pt x="1785" y="1725"/>
                  <a:pt x="1793" y="1736"/>
                  <a:pt x="1804" y="1744"/>
                </a:cubicBezTo>
                <a:cubicBezTo>
                  <a:pt x="1822" y="1758"/>
                  <a:pt x="1862" y="1782"/>
                  <a:pt x="1862" y="1782"/>
                </a:cubicBezTo>
                <a:cubicBezTo>
                  <a:pt x="1881" y="1838"/>
                  <a:pt x="1928" y="1823"/>
                  <a:pt x="1987" y="1830"/>
                </a:cubicBezTo>
                <a:cubicBezTo>
                  <a:pt x="2034" y="1853"/>
                  <a:pt x="2083" y="1868"/>
                  <a:pt x="2131" y="1888"/>
                </a:cubicBezTo>
                <a:cubicBezTo>
                  <a:pt x="2082" y="1920"/>
                  <a:pt x="2098" y="1897"/>
                  <a:pt x="2112" y="1984"/>
                </a:cubicBezTo>
                <a:cubicBezTo>
                  <a:pt x="2114" y="1997"/>
                  <a:pt x="2109" y="2017"/>
                  <a:pt x="2121" y="2022"/>
                </a:cubicBezTo>
                <a:cubicBezTo>
                  <a:pt x="2163" y="2039"/>
                  <a:pt x="2211" y="2034"/>
                  <a:pt x="2256" y="2041"/>
                </a:cubicBezTo>
                <a:cubicBezTo>
                  <a:pt x="2323" y="2052"/>
                  <a:pt x="2391" y="2071"/>
                  <a:pt x="2448" y="2108"/>
                </a:cubicBezTo>
                <a:cubicBezTo>
                  <a:pt x="2454" y="2118"/>
                  <a:pt x="2458" y="2130"/>
                  <a:pt x="2467" y="2137"/>
                </a:cubicBezTo>
                <a:cubicBezTo>
                  <a:pt x="2475" y="2143"/>
                  <a:pt x="2493" y="2137"/>
                  <a:pt x="2496" y="2147"/>
                </a:cubicBezTo>
                <a:cubicBezTo>
                  <a:pt x="2499" y="2156"/>
                  <a:pt x="2484" y="2161"/>
                  <a:pt x="2476" y="2166"/>
                </a:cubicBezTo>
                <a:cubicBezTo>
                  <a:pt x="2461" y="2177"/>
                  <a:pt x="2446" y="2189"/>
                  <a:pt x="2428" y="2195"/>
                </a:cubicBezTo>
                <a:cubicBezTo>
                  <a:pt x="2419" y="2198"/>
                  <a:pt x="2457" y="2176"/>
                  <a:pt x="2448" y="2176"/>
                </a:cubicBezTo>
                <a:cubicBezTo>
                  <a:pt x="2436" y="2176"/>
                  <a:pt x="2429" y="2189"/>
                  <a:pt x="2419" y="2195"/>
                </a:cubicBezTo>
                <a:cubicBezTo>
                  <a:pt x="2403" y="2189"/>
                  <a:pt x="2387" y="2171"/>
                  <a:pt x="2371" y="2176"/>
                </a:cubicBezTo>
                <a:cubicBezTo>
                  <a:pt x="2360" y="2179"/>
                  <a:pt x="2387" y="2215"/>
                  <a:pt x="2390" y="2204"/>
                </a:cubicBezTo>
                <a:cubicBezTo>
                  <a:pt x="2406" y="2152"/>
                  <a:pt x="2340" y="2118"/>
                  <a:pt x="2419" y="2176"/>
                </a:cubicBezTo>
                <a:cubicBezTo>
                  <a:pt x="2413" y="2166"/>
                  <a:pt x="2410" y="2153"/>
                  <a:pt x="2400" y="2147"/>
                </a:cubicBezTo>
                <a:cubicBezTo>
                  <a:pt x="2389" y="2140"/>
                  <a:pt x="2361" y="2124"/>
                  <a:pt x="2361" y="2137"/>
                </a:cubicBezTo>
                <a:cubicBezTo>
                  <a:pt x="2361" y="2151"/>
                  <a:pt x="2387" y="2150"/>
                  <a:pt x="2400" y="2156"/>
                </a:cubicBezTo>
                <a:cubicBezTo>
                  <a:pt x="2411" y="2193"/>
                  <a:pt x="2422" y="2215"/>
                  <a:pt x="2409" y="2252"/>
                </a:cubicBezTo>
                <a:cubicBezTo>
                  <a:pt x="2423" y="2267"/>
                  <a:pt x="2444" y="2275"/>
                  <a:pt x="2457" y="2291"/>
                </a:cubicBezTo>
                <a:cubicBezTo>
                  <a:pt x="2463" y="2299"/>
                  <a:pt x="2460" y="2313"/>
                  <a:pt x="2467" y="2320"/>
                </a:cubicBezTo>
                <a:cubicBezTo>
                  <a:pt x="2491" y="2344"/>
                  <a:pt x="2589" y="2371"/>
                  <a:pt x="2620" y="2377"/>
                </a:cubicBezTo>
                <a:cubicBezTo>
                  <a:pt x="2617" y="2403"/>
                  <a:pt x="2611" y="2428"/>
                  <a:pt x="2611" y="2454"/>
                </a:cubicBezTo>
                <a:cubicBezTo>
                  <a:pt x="2611" y="2470"/>
                  <a:pt x="2629" y="2489"/>
                  <a:pt x="2620" y="2502"/>
                </a:cubicBezTo>
                <a:cubicBezTo>
                  <a:pt x="2608" y="2518"/>
                  <a:pt x="2582" y="2515"/>
                  <a:pt x="2563" y="2521"/>
                </a:cubicBezTo>
                <a:cubicBezTo>
                  <a:pt x="2522" y="2583"/>
                  <a:pt x="2521" y="2660"/>
                  <a:pt x="2505" y="2732"/>
                </a:cubicBezTo>
                <a:cubicBezTo>
                  <a:pt x="2515" y="2808"/>
                  <a:pt x="2514" y="2818"/>
                  <a:pt x="2563" y="2867"/>
                </a:cubicBezTo>
                <a:cubicBezTo>
                  <a:pt x="2573" y="2899"/>
                  <a:pt x="2578" y="2920"/>
                  <a:pt x="2601" y="2944"/>
                </a:cubicBezTo>
                <a:cubicBezTo>
                  <a:pt x="2596" y="2967"/>
                  <a:pt x="2585" y="2988"/>
                  <a:pt x="2582" y="3011"/>
                </a:cubicBezTo>
                <a:cubicBezTo>
                  <a:pt x="2577" y="3055"/>
                  <a:pt x="2577" y="3100"/>
                  <a:pt x="2572" y="3145"/>
                </a:cubicBezTo>
                <a:cubicBezTo>
                  <a:pt x="2571" y="3158"/>
                  <a:pt x="2571" y="3174"/>
                  <a:pt x="2563" y="3184"/>
                </a:cubicBezTo>
                <a:cubicBezTo>
                  <a:pt x="2557" y="3192"/>
                  <a:pt x="2544" y="3190"/>
                  <a:pt x="2534" y="3193"/>
                </a:cubicBezTo>
                <a:cubicBezTo>
                  <a:pt x="2531" y="3206"/>
                  <a:pt x="2534" y="3223"/>
                  <a:pt x="2524" y="3232"/>
                </a:cubicBezTo>
                <a:cubicBezTo>
                  <a:pt x="2520" y="3235"/>
                  <a:pt x="2425" y="3255"/>
                  <a:pt x="2409" y="3260"/>
                </a:cubicBezTo>
                <a:cubicBezTo>
                  <a:pt x="2367" y="3289"/>
                  <a:pt x="2316" y="3299"/>
                  <a:pt x="2275" y="3328"/>
                </a:cubicBezTo>
                <a:cubicBezTo>
                  <a:pt x="2264" y="3336"/>
                  <a:pt x="2259" y="3351"/>
                  <a:pt x="2246" y="3356"/>
                </a:cubicBezTo>
                <a:cubicBezTo>
                  <a:pt x="2176" y="3381"/>
                  <a:pt x="2089" y="3371"/>
                  <a:pt x="2016" y="3385"/>
                </a:cubicBezTo>
                <a:cubicBezTo>
                  <a:pt x="1921" y="3374"/>
                  <a:pt x="1952" y="3369"/>
                  <a:pt x="1881" y="3347"/>
                </a:cubicBezTo>
                <a:cubicBezTo>
                  <a:pt x="1820" y="3358"/>
                  <a:pt x="1832" y="3364"/>
                  <a:pt x="1785" y="3395"/>
                </a:cubicBezTo>
                <a:cubicBezTo>
                  <a:pt x="1779" y="3404"/>
                  <a:pt x="1745" y="3453"/>
                  <a:pt x="1747" y="3462"/>
                </a:cubicBezTo>
                <a:cubicBezTo>
                  <a:pt x="1749" y="3473"/>
                  <a:pt x="1766" y="3475"/>
                  <a:pt x="1776" y="3481"/>
                </a:cubicBezTo>
                <a:cubicBezTo>
                  <a:pt x="1819" y="3568"/>
                  <a:pt x="1790" y="3542"/>
                  <a:pt x="1843" y="3577"/>
                </a:cubicBezTo>
                <a:cubicBezTo>
                  <a:pt x="1846" y="3587"/>
                  <a:pt x="1845" y="3599"/>
                  <a:pt x="1852" y="3606"/>
                </a:cubicBezTo>
                <a:cubicBezTo>
                  <a:pt x="1859" y="3613"/>
                  <a:pt x="1878" y="3606"/>
                  <a:pt x="1881" y="3616"/>
                </a:cubicBezTo>
                <a:cubicBezTo>
                  <a:pt x="1898" y="3665"/>
                  <a:pt x="1870" y="3665"/>
                  <a:pt x="1843" y="3673"/>
                </a:cubicBezTo>
                <a:cubicBezTo>
                  <a:pt x="1840" y="3651"/>
                  <a:pt x="1844" y="3626"/>
                  <a:pt x="1833" y="3606"/>
                </a:cubicBezTo>
                <a:cubicBezTo>
                  <a:pt x="1823" y="3588"/>
                  <a:pt x="1803" y="3559"/>
                  <a:pt x="1785" y="3568"/>
                </a:cubicBezTo>
                <a:cubicBezTo>
                  <a:pt x="1744" y="3589"/>
                  <a:pt x="1797" y="3639"/>
                  <a:pt x="1766" y="3664"/>
                </a:cubicBezTo>
                <a:cubicBezTo>
                  <a:pt x="1756" y="3672"/>
                  <a:pt x="1741" y="3670"/>
                  <a:pt x="1728" y="3673"/>
                </a:cubicBezTo>
                <a:cubicBezTo>
                  <a:pt x="1709" y="3670"/>
                  <a:pt x="1688" y="3672"/>
                  <a:pt x="1670" y="3664"/>
                </a:cubicBezTo>
                <a:cubicBezTo>
                  <a:pt x="1657" y="3659"/>
                  <a:pt x="1652" y="3643"/>
                  <a:pt x="1641" y="3635"/>
                </a:cubicBezTo>
                <a:cubicBezTo>
                  <a:pt x="1633" y="3629"/>
                  <a:pt x="1622" y="3628"/>
                  <a:pt x="1612" y="3625"/>
                </a:cubicBezTo>
                <a:cubicBezTo>
                  <a:pt x="1504" y="3637"/>
                  <a:pt x="1411" y="3654"/>
                  <a:pt x="1305" y="3664"/>
                </a:cubicBezTo>
                <a:cubicBezTo>
                  <a:pt x="1218" y="3748"/>
                  <a:pt x="1111" y="3744"/>
                  <a:pt x="998" y="3769"/>
                </a:cubicBezTo>
                <a:cubicBezTo>
                  <a:pt x="1011" y="3772"/>
                  <a:pt x="1029" y="3768"/>
                  <a:pt x="1036" y="3779"/>
                </a:cubicBezTo>
                <a:cubicBezTo>
                  <a:pt x="1043" y="3790"/>
                  <a:pt x="1024" y="3804"/>
                  <a:pt x="1027" y="3817"/>
                </a:cubicBezTo>
                <a:cubicBezTo>
                  <a:pt x="1038" y="3858"/>
                  <a:pt x="1086" y="3875"/>
                  <a:pt x="1123" y="3875"/>
                </a:cubicBezTo>
                <a:cubicBezTo>
                  <a:pt x="1137" y="3875"/>
                  <a:pt x="1098" y="3856"/>
                  <a:pt x="1084" y="3856"/>
                </a:cubicBezTo>
                <a:cubicBezTo>
                  <a:pt x="1072" y="3856"/>
                  <a:pt x="1102" y="3871"/>
                  <a:pt x="1113" y="3875"/>
                </a:cubicBezTo>
                <a:cubicBezTo>
                  <a:pt x="1125" y="3880"/>
                  <a:pt x="1139" y="3881"/>
                  <a:pt x="1152" y="3884"/>
                </a:cubicBezTo>
                <a:cubicBezTo>
                  <a:pt x="1259" y="3853"/>
                  <a:pt x="1221" y="3875"/>
                  <a:pt x="1276" y="3836"/>
                </a:cubicBezTo>
                <a:cubicBezTo>
                  <a:pt x="1273" y="3849"/>
                  <a:pt x="1267" y="3862"/>
                  <a:pt x="1267" y="3875"/>
                </a:cubicBezTo>
                <a:cubicBezTo>
                  <a:pt x="1267" y="3888"/>
                  <a:pt x="1281" y="3901"/>
                  <a:pt x="1276" y="3913"/>
                </a:cubicBezTo>
                <a:cubicBezTo>
                  <a:pt x="1272" y="3922"/>
                  <a:pt x="1257" y="3919"/>
                  <a:pt x="1248" y="3923"/>
                </a:cubicBezTo>
                <a:cubicBezTo>
                  <a:pt x="1238" y="3928"/>
                  <a:pt x="1229" y="3936"/>
                  <a:pt x="1219" y="3942"/>
                </a:cubicBezTo>
                <a:cubicBezTo>
                  <a:pt x="1206" y="3980"/>
                  <a:pt x="1195" y="3997"/>
                  <a:pt x="1161" y="4019"/>
                </a:cubicBezTo>
                <a:cubicBezTo>
                  <a:pt x="1151" y="4061"/>
                  <a:pt x="1128" y="4101"/>
                  <a:pt x="1132" y="4144"/>
                </a:cubicBezTo>
                <a:cubicBezTo>
                  <a:pt x="1135" y="4179"/>
                  <a:pt x="1137" y="4214"/>
                  <a:pt x="1142" y="4249"/>
                </a:cubicBezTo>
                <a:cubicBezTo>
                  <a:pt x="1144" y="4259"/>
                  <a:pt x="1161" y="4272"/>
                  <a:pt x="1152" y="4278"/>
                </a:cubicBezTo>
                <a:cubicBezTo>
                  <a:pt x="1141" y="4285"/>
                  <a:pt x="1126" y="4271"/>
                  <a:pt x="1113" y="4268"/>
                </a:cubicBezTo>
                <a:cubicBezTo>
                  <a:pt x="1165" y="4252"/>
                  <a:pt x="1125" y="4254"/>
                  <a:pt x="1161" y="4297"/>
                </a:cubicBezTo>
                <a:cubicBezTo>
                  <a:pt x="1175" y="4313"/>
                  <a:pt x="1200" y="4319"/>
                  <a:pt x="1219" y="4326"/>
                </a:cubicBezTo>
                <a:cubicBezTo>
                  <a:pt x="1248" y="4323"/>
                  <a:pt x="1277" y="4322"/>
                  <a:pt x="1305" y="4316"/>
                </a:cubicBezTo>
                <a:cubicBezTo>
                  <a:pt x="1338" y="4309"/>
                  <a:pt x="1401" y="4288"/>
                  <a:pt x="1401" y="4288"/>
                </a:cubicBezTo>
                <a:cubicBezTo>
                  <a:pt x="1384" y="4270"/>
                  <a:pt x="1365" y="4263"/>
                  <a:pt x="1401" y="4240"/>
                </a:cubicBezTo>
                <a:cubicBezTo>
                  <a:pt x="1442" y="4213"/>
                  <a:pt x="1505" y="4226"/>
                  <a:pt x="1545" y="4192"/>
                </a:cubicBezTo>
                <a:cubicBezTo>
                  <a:pt x="1709" y="4055"/>
                  <a:pt x="1567" y="4151"/>
                  <a:pt x="1651" y="4096"/>
                </a:cubicBezTo>
                <a:cubicBezTo>
                  <a:pt x="1754" y="4108"/>
                  <a:pt x="1863" y="4126"/>
                  <a:pt x="1958" y="4076"/>
                </a:cubicBezTo>
                <a:cubicBezTo>
                  <a:pt x="1999" y="4015"/>
                  <a:pt x="2056" y="4051"/>
                  <a:pt x="2121" y="4019"/>
                </a:cubicBezTo>
                <a:cubicBezTo>
                  <a:pt x="2118" y="4009"/>
                  <a:pt x="2118" y="3998"/>
                  <a:pt x="2112" y="3990"/>
                </a:cubicBezTo>
                <a:cubicBezTo>
                  <a:pt x="2105" y="3979"/>
                  <a:pt x="2083" y="3975"/>
                  <a:pt x="2083" y="3961"/>
                </a:cubicBezTo>
                <a:cubicBezTo>
                  <a:pt x="2083" y="3949"/>
                  <a:pt x="2101" y="3946"/>
                  <a:pt x="2112" y="3942"/>
                </a:cubicBezTo>
                <a:cubicBezTo>
                  <a:pt x="2130" y="3936"/>
                  <a:pt x="2150" y="3935"/>
                  <a:pt x="2169" y="3932"/>
                </a:cubicBezTo>
                <a:cubicBezTo>
                  <a:pt x="2182" y="3923"/>
                  <a:pt x="2205" y="3920"/>
                  <a:pt x="2208" y="3904"/>
                </a:cubicBezTo>
                <a:cubicBezTo>
                  <a:pt x="2215" y="3871"/>
                  <a:pt x="2187" y="3841"/>
                  <a:pt x="2179" y="3808"/>
                </a:cubicBezTo>
                <a:cubicBezTo>
                  <a:pt x="2271" y="3784"/>
                  <a:pt x="2298" y="3813"/>
                  <a:pt x="2371" y="3836"/>
                </a:cubicBezTo>
                <a:cubicBezTo>
                  <a:pt x="2422" y="3833"/>
                  <a:pt x="2473" y="3834"/>
                  <a:pt x="2524" y="3827"/>
                </a:cubicBezTo>
                <a:cubicBezTo>
                  <a:pt x="2538" y="3825"/>
                  <a:pt x="2550" y="3814"/>
                  <a:pt x="2563" y="3808"/>
                </a:cubicBezTo>
                <a:cubicBezTo>
                  <a:pt x="2599" y="3793"/>
                  <a:pt x="2615" y="3795"/>
                  <a:pt x="2659" y="3788"/>
                </a:cubicBezTo>
                <a:cubicBezTo>
                  <a:pt x="2676" y="3717"/>
                  <a:pt x="2708" y="3726"/>
                  <a:pt x="2774" y="3712"/>
                </a:cubicBezTo>
                <a:cubicBezTo>
                  <a:pt x="2874" y="3691"/>
                  <a:pt x="2946" y="3680"/>
                  <a:pt x="3052" y="3673"/>
                </a:cubicBezTo>
                <a:cubicBezTo>
                  <a:pt x="3118" y="3658"/>
                  <a:pt x="3067" y="3677"/>
                  <a:pt x="3120" y="3635"/>
                </a:cubicBezTo>
                <a:cubicBezTo>
                  <a:pt x="3138" y="3621"/>
                  <a:pt x="3177" y="3596"/>
                  <a:pt x="3177" y="3596"/>
                </a:cubicBezTo>
                <a:cubicBezTo>
                  <a:pt x="3216" y="3518"/>
                  <a:pt x="3290" y="3496"/>
                  <a:pt x="3369" y="3472"/>
                </a:cubicBezTo>
                <a:cubicBezTo>
                  <a:pt x="3407" y="3434"/>
                  <a:pt x="3417" y="3386"/>
                  <a:pt x="3456" y="3347"/>
                </a:cubicBezTo>
                <a:cubicBezTo>
                  <a:pt x="3485" y="3260"/>
                  <a:pt x="3490" y="3165"/>
                  <a:pt x="3542" y="3088"/>
                </a:cubicBezTo>
                <a:cubicBezTo>
                  <a:pt x="3560" y="3020"/>
                  <a:pt x="3552" y="2954"/>
                  <a:pt x="3513" y="2896"/>
                </a:cubicBezTo>
                <a:cubicBezTo>
                  <a:pt x="3510" y="2886"/>
                  <a:pt x="3506" y="2877"/>
                  <a:pt x="3504" y="2867"/>
                </a:cubicBezTo>
                <a:cubicBezTo>
                  <a:pt x="3496" y="2826"/>
                  <a:pt x="3494" y="2783"/>
                  <a:pt x="3484" y="2742"/>
                </a:cubicBezTo>
                <a:cubicBezTo>
                  <a:pt x="3476" y="2707"/>
                  <a:pt x="3443" y="2668"/>
                  <a:pt x="3427" y="2636"/>
                </a:cubicBezTo>
                <a:cubicBezTo>
                  <a:pt x="3404" y="2527"/>
                  <a:pt x="3438" y="2632"/>
                  <a:pt x="3388" y="2569"/>
                </a:cubicBezTo>
                <a:cubicBezTo>
                  <a:pt x="3382" y="2561"/>
                  <a:pt x="3385" y="2548"/>
                  <a:pt x="3379" y="2540"/>
                </a:cubicBezTo>
                <a:cubicBezTo>
                  <a:pt x="3372" y="2529"/>
                  <a:pt x="3360" y="2521"/>
                  <a:pt x="3350" y="2512"/>
                </a:cubicBezTo>
                <a:cubicBezTo>
                  <a:pt x="3329" y="2452"/>
                  <a:pt x="3356" y="2515"/>
                  <a:pt x="3312" y="2454"/>
                </a:cubicBezTo>
                <a:cubicBezTo>
                  <a:pt x="3231" y="2340"/>
                  <a:pt x="3336" y="2477"/>
                  <a:pt x="3283" y="2387"/>
                </a:cubicBezTo>
                <a:cubicBezTo>
                  <a:pt x="3240" y="2315"/>
                  <a:pt x="3203" y="2279"/>
                  <a:pt x="3120" y="2262"/>
                </a:cubicBezTo>
                <a:cubicBezTo>
                  <a:pt x="3068" y="2213"/>
                  <a:pt x="3004" y="2197"/>
                  <a:pt x="2937" y="2176"/>
                </a:cubicBezTo>
                <a:cubicBezTo>
                  <a:pt x="2931" y="2166"/>
                  <a:pt x="2928" y="2154"/>
                  <a:pt x="2918" y="2147"/>
                </a:cubicBezTo>
                <a:cubicBezTo>
                  <a:pt x="2907" y="2140"/>
                  <a:pt x="2889" y="2146"/>
                  <a:pt x="2880" y="2137"/>
                </a:cubicBezTo>
                <a:cubicBezTo>
                  <a:pt x="2863" y="2120"/>
                  <a:pt x="2868" y="2087"/>
                  <a:pt x="2851" y="2070"/>
                </a:cubicBezTo>
                <a:cubicBezTo>
                  <a:pt x="2836" y="2055"/>
                  <a:pt x="2801" y="2042"/>
                  <a:pt x="2784" y="2032"/>
                </a:cubicBezTo>
                <a:cubicBezTo>
                  <a:pt x="2762" y="2019"/>
                  <a:pt x="2749" y="1995"/>
                  <a:pt x="2726" y="1984"/>
                </a:cubicBezTo>
                <a:cubicBezTo>
                  <a:pt x="2702" y="1972"/>
                  <a:pt x="2674" y="1973"/>
                  <a:pt x="2649" y="1964"/>
                </a:cubicBezTo>
                <a:cubicBezTo>
                  <a:pt x="2612" y="1910"/>
                  <a:pt x="2653" y="1956"/>
                  <a:pt x="2592" y="1926"/>
                </a:cubicBezTo>
                <a:cubicBezTo>
                  <a:pt x="2584" y="1922"/>
                  <a:pt x="2579" y="1913"/>
                  <a:pt x="2572" y="1907"/>
                </a:cubicBezTo>
                <a:cubicBezTo>
                  <a:pt x="2534" y="1879"/>
                  <a:pt x="2501" y="1854"/>
                  <a:pt x="2457" y="1840"/>
                </a:cubicBezTo>
                <a:cubicBezTo>
                  <a:pt x="2424" y="1807"/>
                  <a:pt x="2407" y="1794"/>
                  <a:pt x="2361" y="1782"/>
                </a:cubicBezTo>
                <a:cubicBezTo>
                  <a:pt x="2320" y="1755"/>
                  <a:pt x="2278" y="1755"/>
                  <a:pt x="2236" y="1734"/>
                </a:cubicBezTo>
                <a:cubicBezTo>
                  <a:pt x="2203" y="1717"/>
                  <a:pt x="2170" y="1697"/>
                  <a:pt x="2140" y="1676"/>
                </a:cubicBezTo>
                <a:cubicBezTo>
                  <a:pt x="2117" y="1641"/>
                  <a:pt x="2122" y="1601"/>
                  <a:pt x="2092" y="1571"/>
                </a:cubicBezTo>
                <a:cubicBezTo>
                  <a:pt x="2056" y="1535"/>
                  <a:pt x="2000" y="1516"/>
                  <a:pt x="1968" y="1484"/>
                </a:cubicBezTo>
                <a:cubicBezTo>
                  <a:pt x="1936" y="1452"/>
                  <a:pt x="1961" y="1457"/>
                  <a:pt x="1920" y="1427"/>
                </a:cubicBezTo>
                <a:cubicBezTo>
                  <a:pt x="1882" y="1400"/>
                  <a:pt x="1834" y="1395"/>
                  <a:pt x="1795" y="1369"/>
                </a:cubicBezTo>
                <a:cubicBezTo>
                  <a:pt x="1789" y="1356"/>
                  <a:pt x="1784" y="1343"/>
                  <a:pt x="1776" y="1331"/>
                </a:cubicBezTo>
                <a:cubicBezTo>
                  <a:pt x="1771" y="1323"/>
                  <a:pt x="1760" y="1320"/>
                  <a:pt x="1756" y="1312"/>
                </a:cubicBezTo>
                <a:cubicBezTo>
                  <a:pt x="1750" y="1300"/>
                  <a:pt x="1752" y="1285"/>
                  <a:pt x="1747" y="1273"/>
                </a:cubicBezTo>
                <a:cubicBezTo>
                  <a:pt x="1743" y="1262"/>
                  <a:pt x="1733" y="1254"/>
                  <a:pt x="1728" y="1244"/>
                </a:cubicBezTo>
                <a:cubicBezTo>
                  <a:pt x="1724" y="1235"/>
                  <a:pt x="1721" y="1225"/>
                  <a:pt x="1718" y="1216"/>
                </a:cubicBezTo>
                <a:cubicBezTo>
                  <a:pt x="1721" y="1184"/>
                  <a:pt x="1715" y="1149"/>
                  <a:pt x="1728" y="1120"/>
                </a:cubicBezTo>
                <a:cubicBezTo>
                  <a:pt x="1733" y="1108"/>
                  <a:pt x="1754" y="1115"/>
                  <a:pt x="1766" y="1110"/>
                </a:cubicBezTo>
                <a:cubicBezTo>
                  <a:pt x="1777" y="1105"/>
                  <a:pt x="1786" y="1098"/>
                  <a:pt x="1795" y="1091"/>
                </a:cubicBezTo>
                <a:cubicBezTo>
                  <a:pt x="1877" y="1023"/>
                  <a:pt x="1916" y="1007"/>
                  <a:pt x="2016" y="976"/>
                </a:cubicBezTo>
                <a:cubicBezTo>
                  <a:pt x="2048" y="953"/>
                  <a:pt x="2079" y="949"/>
                  <a:pt x="2112" y="928"/>
                </a:cubicBezTo>
                <a:cubicBezTo>
                  <a:pt x="2139" y="888"/>
                  <a:pt x="2139" y="813"/>
                  <a:pt x="2179" y="793"/>
                </a:cubicBezTo>
                <a:cubicBezTo>
                  <a:pt x="2208" y="779"/>
                  <a:pt x="2243" y="781"/>
                  <a:pt x="2275" y="774"/>
                </a:cubicBezTo>
                <a:cubicBezTo>
                  <a:pt x="2309" y="723"/>
                  <a:pt x="2327" y="737"/>
                  <a:pt x="2390" y="745"/>
                </a:cubicBezTo>
                <a:cubicBezTo>
                  <a:pt x="2450" y="785"/>
                  <a:pt x="2519" y="787"/>
                  <a:pt x="2582" y="755"/>
                </a:cubicBezTo>
                <a:cubicBezTo>
                  <a:pt x="2598" y="693"/>
                  <a:pt x="2620" y="701"/>
                  <a:pt x="2678" y="678"/>
                </a:cubicBezTo>
                <a:cubicBezTo>
                  <a:pt x="2708" y="590"/>
                  <a:pt x="2800" y="609"/>
                  <a:pt x="2870" y="563"/>
                </a:cubicBezTo>
                <a:cubicBezTo>
                  <a:pt x="2857" y="560"/>
                  <a:pt x="2845" y="551"/>
                  <a:pt x="2832" y="553"/>
                </a:cubicBezTo>
                <a:cubicBezTo>
                  <a:pt x="2823" y="554"/>
                  <a:pt x="2821" y="571"/>
                  <a:pt x="2812" y="572"/>
                </a:cubicBezTo>
                <a:cubicBezTo>
                  <a:pt x="2796" y="574"/>
                  <a:pt x="2764" y="563"/>
                  <a:pt x="2764" y="563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3733" name="Freeform 5">
            <a:extLst>
              <a:ext uri="{FF2B5EF4-FFF2-40B4-BE49-F238E27FC236}">
                <a16:creationId xmlns:a16="http://schemas.microsoft.com/office/drawing/2014/main" id="{AFDDA3EE-3D63-49D1-A135-16CE7BD831D1}"/>
              </a:ext>
            </a:extLst>
          </p:cNvPr>
          <p:cNvSpPr>
            <a:spLocks/>
          </p:cNvSpPr>
          <p:nvPr/>
        </p:nvSpPr>
        <p:spPr bwMode="auto">
          <a:xfrm>
            <a:off x="1231900" y="393700"/>
            <a:ext cx="635000" cy="609600"/>
          </a:xfrm>
          <a:custGeom>
            <a:avLst/>
            <a:gdLst>
              <a:gd name="T0" fmla="*/ 0 w 400"/>
              <a:gd name="T1" fmla="*/ 0 h 384"/>
              <a:gd name="T2" fmla="*/ 2147483646 w 400"/>
              <a:gd name="T3" fmla="*/ 2147483646 h 384"/>
              <a:gd name="T4" fmla="*/ 2147483646 w 400"/>
              <a:gd name="T5" fmla="*/ 2147483646 h 384"/>
              <a:gd name="T6" fmla="*/ 2147483646 w 400"/>
              <a:gd name="T7" fmla="*/ 2147483646 h 384"/>
              <a:gd name="T8" fmla="*/ 2147483646 w 400"/>
              <a:gd name="T9" fmla="*/ 2147483646 h 384"/>
              <a:gd name="T10" fmla="*/ 2147483646 w 400"/>
              <a:gd name="T11" fmla="*/ 2147483646 h 384"/>
              <a:gd name="T12" fmla="*/ 2147483646 w 400"/>
              <a:gd name="T13" fmla="*/ 2147483646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0" h="384">
                <a:moveTo>
                  <a:pt x="0" y="0"/>
                </a:moveTo>
                <a:cubicBezTo>
                  <a:pt x="39" y="13"/>
                  <a:pt x="34" y="37"/>
                  <a:pt x="64" y="64"/>
                </a:cubicBezTo>
                <a:cubicBezTo>
                  <a:pt x="109" y="104"/>
                  <a:pt x="171" y="123"/>
                  <a:pt x="216" y="160"/>
                </a:cubicBezTo>
                <a:cubicBezTo>
                  <a:pt x="253" y="191"/>
                  <a:pt x="313" y="258"/>
                  <a:pt x="328" y="304"/>
                </a:cubicBezTo>
                <a:cubicBezTo>
                  <a:pt x="336" y="328"/>
                  <a:pt x="338" y="341"/>
                  <a:pt x="360" y="360"/>
                </a:cubicBezTo>
                <a:cubicBezTo>
                  <a:pt x="366" y="365"/>
                  <a:pt x="377" y="364"/>
                  <a:pt x="384" y="368"/>
                </a:cubicBezTo>
                <a:cubicBezTo>
                  <a:pt x="390" y="372"/>
                  <a:pt x="395" y="379"/>
                  <a:pt x="400" y="384"/>
                </a:cubicBezTo>
              </a:path>
            </a:pathLst>
          </a:custGeom>
          <a:noFill/>
          <a:ln w="57150" cmpd="sng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3734" name="Freeform 6">
            <a:extLst>
              <a:ext uri="{FF2B5EF4-FFF2-40B4-BE49-F238E27FC236}">
                <a16:creationId xmlns:a16="http://schemas.microsoft.com/office/drawing/2014/main" id="{FD8E65D9-1821-42BE-921B-3B56BC34EEDD}"/>
              </a:ext>
            </a:extLst>
          </p:cNvPr>
          <p:cNvSpPr>
            <a:spLocks/>
          </p:cNvSpPr>
          <p:nvPr/>
        </p:nvSpPr>
        <p:spPr bwMode="auto">
          <a:xfrm>
            <a:off x="2603500" y="368300"/>
            <a:ext cx="127000" cy="342900"/>
          </a:xfrm>
          <a:custGeom>
            <a:avLst/>
            <a:gdLst>
              <a:gd name="T0" fmla="*/ 0 w 80"/>
              <a:gd name="T1" fmla="*/ 0 h 216"/>
              <a:gd name="T2" fmla="*/ 2147483646 w 80"/>
              <a:gd name="T3" fmla="*/ 2147483646 h 216"/>
              <a:gd name="T4" fmla="*/ 2147483646 w 80"/>
              <a:gd name="T5" fmla="*/ 2147483646 h 216"/>
              <a:gd name="T6" fmla="*/ 2147483646 w 80"/>
              <a:gd name="T7" fmla="*/ 2147483646 h 2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0" h="216">
                <a:moveTo>
                  <a:pt x="0" y="0"/>
                </a:moveTo>
                <a:cubicBezTo>
                  <a:pt x="50" y="33"/>
                  <a:pt x="66" y="71"/>
                  <a:pt x="80" y="128"/>
                </a:cubicBezTo>
                <a:cubicBezTo>
                  <a:pt x="75" y="149"/>
                  <a:pt x="72" y="171"/>
                  <a:pt x="64" y="192"/>
                </a:cubicBezTo>
                <a:cubicBezTo>
                  <a:pt x="61" y="201"/>
                  <a:pt x="48" y="216"/>
                  <a:pt x="48" y="216"/>
                </a:cubicBezTo>
              </a:path>
            </a:pathLst>
          </a:custGeom>
          <a:noFill/>
          <a:ln w="38100" cmpd="sng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3735" name="Freeform 7">
            <a:extLst>
              <a:ext uri="{FF2B5EF4-FFF2-40B4-BE49-F238E27FC236}">
                <a16:creationId xmlns:a16="http://schemas.microsoft.com/office/drawing/2014/main" id="{3C8A4740-E318-4EFB-B5F2-2776271176B8}"/>
              </a:ext>
            </a:extLst>
          </p:cNvPr>
          <p:cNvSpPr>
            <a:spLocks/>
          </p:cNvSpPr>
          <p:nvPr/>
        </p:nvSpPr>
        <p:spPr bwMode="auto">
          <a:xfrm>
            <a:off x="2946400" y="279400"/>
            <a:ext cx="153988" cy="431800"/>
          </a:xfrm>
          <a:custGeom>
            <a:avLst/>
            <a:gdLst>
              <a:gd name="T0" fmla="*/ 0 w 97"/>
              <a:gd name="T1" fmla="*/ 0 h 272"/>
              <a:gd name="T2" fmla="*/ 2147483646 w 97"/>
              <a:gd name="T3" fmla="*/ 2147483646 h 272"/>
              <a:gd name="T4" fmla="*/ 2147483646 w 97"/>
              <a:gd name="T5" fmla="*/ 2147483646 h 2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7" h="272">
                <a:moveTo>
                  <a:pt x="0" y="0"/>
                </a:moveTo>
                <a:cubicBezTo>
                  <a:pt x="49" y="49"/>
                  <a:pt x="79" y="118"/>
                  <a:pt x="96" y="184"/>
                </a:cubicBezTo>
                <a:cubicBezTo>
                  <a:pt x="78" y="263"/>
                  <a:pt x="97" y="239"/>
                  <a:pt x="64" y="272"/>
                </a:cubicBezTo>
              </a:path>
            </a:pathLst>
          </a:custGeom>
          <a:noFill/>
          <a:ln w="38100" cmpd="sng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3736" name="Freeform 8">
            <a:extLst>
              <a:ext uri="{FF2B5EF4-FFF2-40B4-BE49-F238E27FC236}">
                <a16:creationId xmlns:a16="http://schemas.microsoft.com/office/drawing/2014/main" id="{1CF7F1B6-4116-4293-A5EE-BBE4F16C4463}"/>
              </a:ext>
            </a:extLst>
          </p:cNvPr>
          <p:cNvSpPr>
            <a:spLocks/>
          </p:cNvSpPr>
          <p:nvPr/>
        </p:nvSpPr>
        <p:spPr bwMode="auto">
          <a:xfrm>
            <a:off x="3429000" y="1066800"/>
            <a:ext cx="614363" cy="106363"/>
          </a:xfrm>
          <a:custGeom>
            <a:avLst/>
            <a:gdLst>
              <a:gd name="T0" fmla="*/ 0 w 387"/>
              <a:gd name="T1" fmla="*/ 2147483646 h 67"/>
              <a:gd name="T2" fmla="*/ 2147483646 w 387"/>
              <a:gd name="T3" fmla="*/ 2147483646 h 67"/>
              <a:gd name="T4" fmla="*/ 2147483646 w 387"/>
              <a:gd name="T5" fmla="*/ 2147483646 h 67"/>
              <a:gd name="T6" fmla="*/ 2147483646 w 387"/>
              <a:gd name="T7" fmla="*/ 2147483646 h 67"/>
              <a:gd name="T8" fmla="*/ 2147483646 w 387"/>
              <a:gd name="T9" fmla="*/ 2147483646 h 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7" h="67">
                <a:moveTo>
                  <a:pt x="0" y="19"/>
                </a:moveTo>
                <a:cubicBezTo>
                  <a:pt x="53" y="32"/>
                  <a:pt x="104" y="43"/>
                  <a:pt x="157" y="52"/>
                </a:cubicBezTo>
                <a:cubicBezTo>
                  <a:pt x="182" y="46"/>
                  <a:pt x="206" y="37"/>
                  <a:pt x="231" y="35"/>
                </a:cubicBezTo>
                <a:cubicBezTo>
                  <a:pt x="316" y="28"/>
                  <a:pt x="192" y="67"/>
                  <a:pt x="280" y="35"/>
                </a:cubicBezTo>
                <a:cubicBezTo>
                  <a:pt x="317" y="0"/>
                  <a:pt x="341" y="44"/>
                  <a:pt x="387" y="44"/>
                </a:cubicBezTo>
              </a:path>
            </a:pathLst>
          </a:custGeom>
          <a:noFill/>
          <a:ln w="38100" cmpd="sng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3737" name="Freeform 9">
            <a:extLst>
              <a:ext uri="{FF2B5EF4-FFF2-40B4-BE49-F238E27FC236}">
                <a16:creationId xmlns:a16="http://schemas.microsoft.com/office/drawing/2014/main" id="{1E897244-A435-4D89-B67F-05B94571A112}"/>
              </a:ext>
            </a:extLst>
          </p:cNvPr>
          <p:cNvSpPr>
            <a:spLocks/>
          </p:cNvSpPr>
          <p:nvPr/>
        </p:nvSpPr>
        <p:spPr bwMode="auto">
          <a:xfrm>
            <a:off x="3124200" y="685800"/>
            <a:ext cx="390525" cy="157163"/>
          </a:xfrm>
          <a:custGeom>
            <a:avLst/>
            <a:gdLst>
              <a:gd name="T0" fmla="*/ 0 w 247"/>
              <a:gd name="T1" fmla="*/ 2147483646 h 99"/>
              <a:gd name="T2" fmla="*/ 2147483646 w 247"/>
              <a:gd name="T3" fmla="*/ 2147483646 h 99"/>
              <a:gd name="T4" fmla="*/ 2147483646 w 247"/>
              <a:gd name="T5" fmla="*/ 2147483646 h 99"/>
              <a:gd name="T6" fmla="*/ 2147483646 w 247"/>
              <a:gd name="T7" fmla="*/ 2147483646 h 99"/>
              <a:gd name="T8" fmla="*/ 2147483646 w 247"/>
              <a:gd name="T9" fmla="*/ 2147483646 h 99"/>
              <a:gd name="T10" fmla="*/ 2147483646 w 247"/>
              <a:gd name="T11" fmla="*/ 2147483646 h 99"/>
              <a:gd name="T12" fmla="*/ 2147483646 w 247"/>
              <a:gd name="T13" fmla="*/ 2147483646 h 99"/>
              <a:gd name="T14" fmla="*/ 2147483646 w 247"/>
              <a:gd name="T15" fmla="*/ 2147483646 h 99"/>
              <a:gd name="T16" fmla="*/ 2147483646 w 247"/>
              <a:gd name="T17" fmla="*/ 0 h 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7" h="99">
                <a:moveTo>
                  <a:pt x="0" y="90"/>
                </a:moveTo>
                <a:cubicBezTo>
                  <a:pt x="8" y="93"/>
                  <a:pt x="16" y="99"/>
                  <a:pt x="25" y="98"/>
                </a:cubicBezTo>
                <a:cubicBezTo>
                  <a:pt x="51" y="94"/>
                  <a:pt x="99" y="74"/>
                  <a:pt x="99" y="74"/>
                </a:cubicBezTo>
                <a:cubicBezTo>
                  <a:pt x="107" y="77"/>
                  <a:pt x="115" y="84"/>
                  <a:pt x="124" y="82"/>
                </a:cubicBezTo>
                <a:cubicBezTo>
                  <a:pt x="132" y="80"/>
                  <a:pt x="133" y="69"/>
                  <a:pt x="140" y="65"/>
                </a:cubicBezTo>
                <a:cubicBezTo>
                  <a:pt x="147" y="60"/>
                  <a:pt x="157" y="61"/>
                  <a:pt x="165" y="57"/>
                </a:cubicBezTo>
                <a:cubicBezTo>
                  <a:pt x="174" y="53"/>
                  <a:pt x="182" y="46"/>
                  <a:pt x="190" y="41"/>
                </a:cubicBezTo>
                <a:cubicBezTo>
                  <a:pt x="193" y="33"/>
                  <a:pt x="191" y="21"/>
                  <a:pt x="198" y="16"/>
                </a:cubicBezTo>
                <a:cubicBezTo>
                  <a:pt x="212" y="6"/>
                  <a:pt x="247" y="0"/>
                  <a:pt x="247" y="0"/>
                </a:cubicBezTo>
              </a:path>
            </a:pathLst>
          </a:custGeom>
          <a:noFill/>
          <a:ln w="38100" cmpd="sng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3738" name="Freeform 10">
            <a:extLst>
              <a:ext uri="{FF2B5EF4-FFF2-40B4-BE49-F238E27FC236}">
                <a16:creationId xmlns:a16="http://schemas.microsoft.com/office/drawing/2014/main" id="{3B7A09E6-0421-422A-931A-E5E89CEAE06D}"/>
              </a:ext>
            </a:extLst>
          </p:cNvPr>
          <p:cNvSpPr>
            <a:spLocks/>
          </p:cNvSpPr>
          <p:nvPr/>
        </p:nvSpPr>
        <p:spPr bwMode="auto">
          <a:xfrm>
            <a:off x="1960563" y="2057400"/>
            <a:ext cx="3355975" cy="2663825"/>
          </a:xfrm>
          <a:custGeom>
            <a:avLst/>
            <a:gdLst>
              <a:gd name="T0" fmla="*/ 0 w 2115"/>
              <a:gd name="T1" fmla="*/ 0 h 1678"/>
              <a:gd name="T2" fmla="*/ 2147483646 w 2115"/>
              <a:gd name="T3" fmla="*/ 2147483646 h 1678"/>
              <a:gd name="T4" fmla="*/ 2147483646 w 2115"/>
              <a:gd name="T5" fmla="*/ 2147483646 h 1678"/>
              <a:gd name="T6" fmla="*/ 2147483646 w 2115"/>
              <a:gd name="T7" fmla="*/ 2147483646 h 1678"/>
              <a:gd name="T8" fmla="*/ 2147483646 w 2115"/>
              <a:gd name="T9" fmla="*/ 2147483646 h 1678"/>
              <a:gd name="T10" fmla="*/ 2147483646 w 2115"/>
              <a:gd name="T11" fmla="*/ 2147483646 h 1678"/>
              <a:gd name="T12" fmla="*/ 2147483646 w 2115"/>
              <a:gd name="T13" fmla="*/ 2147483646 h 1678"/>
              <a:gd name="T14" fmla="*/ 2147483646 w 2115"/>
              <a:gd name="T15" fmla="*/ 2147483646 h 1678"/>
              <a:gd name="T16" fmla="*/ 2147483646 w 2115"/>
              <a:gd name="T17" fmla="*/ 2147483646 h 1678"/>
              <a:gd name="T18" fmla="*/ 2147483646 w 2115"/>
              <a:gd name="T19" fmla="*/ 2147483646 h 1678"/>
              <a:gd name="T20" fmla="*/ 2147483646 w 2115"/>
              <a:gd name="T21" fmla="*/ 2147483646 h 1678"/>
              <a:gd name="T22" fmla="*/ 2147483646 w 2115"/>
              <a:gd name="T23" fmla="*/ 2147483646 h 1678"/>
              <a:gd name="T24" fmla="*/ 2147483646 w 2115"/>
              <a:gd name="T25" fmla="*/ 2147483646 h 1678"/>
              <a:gd name="T26" fmla="*/ 2147483646 w 2115"/>
              <a:gd name="T27" fmla="*/ 2147483646 h 1678"/>
              <a:gd name="T28" fmla="*/ 2147483646 w 2115"/>
              <a:gd name="T29" fmla="*/ 2147483646 h 1678"/>
              <a:gd name="T30" fmla="*/ 2147483646 w 2115"/>
              <a:gd name="T31" fmla="*/ 2147483646 h 1678"/>
              <a:gd name="T32" fmla="*/ 2147483646 w 2115"/>
              <a:gd name="T33" fmla="*/ 2147483646 h 1678"/>
              <a:gd name="T34" fmla="*/ 2147483646 w 2115"/>
              <a:gd name="T35" fmla="*/ 2147483646 h 1678"/>
              <a:gd name="T36" fmla="*/ 2147483646 w 2115"/>
              <a:gd name="T37" fmla="*/ 2147483646 h 1678"/>
              <a:gd name="T38" fmla="*/ 2147483646 w 2115"/>
              <a:gd name="T39" fmla="*/ 2147483646 h 1678"/>
              <a:gd name="T40" fmla="*/ 2147483646 w 2115"/>
              <a:gd name="T41" fmla="*/ 2147483646 h 1678"/>
              <a:gd name="T42" fmla="*/ 2147483646 w 2115"/>
              <a:gd name="T43" fmla="*/ 2147483646 h 1678"/>
              <a:gd name="T44" fmla="*/ 2147483646 w 2115"/>
              <a:gd name="T45" fmla="*/ 2147483646 h 1678"/>
              <a:gd name="T46" fmla="*/ 2147483646 w 2115"/>
              <a:gd name="T47" fmla="*/ 2147483646 h 1678"/>
              <a:gd name="T48" fmla="*/ 2147483646 w 2115"/>
              <a:gd name="T49" fmla="*/ 2147483646 h 1678"/>
              <a:gd name="T50" fmla="*/ 2147483646 w 2115"/>
              <a:gd name="T51" fmla="*/ 2147483646 h 1678"/>
              <a:gd name="T52" fmla="*/ 2147483646 w 2115"/>
              <a:gd name="T53" fmla="*/ 2147483646 h 1678"/>
              <a:gd name="T54" fmla="*/ 2147483646 w 2115"/>
              <a:gd name="T55" fmla="*/ 2147483646 h 1678"/>
              <a:gd name="T56" fmla="*/ 2147483646 w 2115"/>
              <a:gd name="T57" fmla="*/ 2147483646 h 1678"/>
              <a:gd name="T58" fmla="*/ 2147483646 w 2115"/>
              <a:gd name="T59" fmla="*/ 2147483646 h 1678"/>
              <a:gd name="T60" fmla="*/ 2147483646 w 2115"/>
              <a:gd name="T61" fmla="*/ 2147483646 h 1678"/>
              <a:gd name="T62" fmla="*/ 2147483646 w 2115"/>
              <a:gd name="T63" fmla="*/ 2147483646 h 1678"/>
              <a:gd name="T64" fmla="*/ 2147483646 w 2115"/>
              <a:gd name="T65" fmla="*/ 2147483646 h 1678"/>
              <a:gd name="T66" fmla="*/ 2147483646 w 2115"/>
              <a:gd name="T67" fmla="*/ 2147483646 h 1678"/>
              <a:gd name="T68" fmla="*/ 2147483646 w 2115"/>
              <a:gd name="T69" fmla="*/ 2147483646 h 1678"/>
              <a:gd name="T70" fmla="*/ 2147483646 w 2115"/>
              <a:gd name="T71" fmla="*/ 2147483646 h 1678"/>
              <a:gd name="T72" fmla="*/ 2147483646 w 2115"/>
              <a:gd name="T73" fmla="*/ 2147483646 h 1678"/>
              <a:gd name="T74" fmla="*/ 2147483646 w 2115"/>
              <a:gd name="T75" fmla="*/ 2147483646 h 1678"/>
              <a:gd name="T76" fmla="*/ 2147483646 w 2115"/>
              <a:gd name="T77" fmla="*/ 2147483646 h 1678"/>
              <a:gd name="T78" fmla="*/ 2147483646 w 2115"/>
              <a:gd name="T79" fmla="*/ 2147483646 h 1678"/>
              <a:gd name="T80" fmla="*/ 2147483646 w 2115"/>
              <a:gd name="T81" fmla="*/ 2147483646 h 167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115" h="1678">
                <a:moveTo>
                  <a:pt x="0" y="0"/>
                </a:moveTo>
                <a:cubicBezTo>
                  <a:pt x="77" y="51"/>
                  <a:pt x="165" y="86"/>
                  <a:pt x="255" y="107"/>
                </a:cubicBezTo>
                <a:cubicBezTo>
                  <a:pt x="269" y="110"/>
                  <a:pt x="283" y="111"/>
                  <a:pt x="297" y="115"/>
                </a:cubicBezTo>
                <a:cubicBezTo>
                  <a:pt x="314" y="119"/>
                  <a:pt x="346" y="131"/>
                  <a:pt x="346" y="131"/>
                </a:cubicBezTo>
                <a:cubicBezTo>
                  <a:pt x="395" y="164"/>
                  <a:pt x="403" y="237"/>
                  <a:pt x="461" y="255"/>
                </a:cubicBezTo>
                <a:cubicBezTo>
                  <a:pt x="467" y="249"/>
                  <a:pt x="470" y="236"/>
                  <a:pt x="478" y="238"/>
                </a:cubicBezTo>
                <a:cubicBezTo>
                  <a:pt x="497" y="243"/>
                  <a:pt x="527" y="271"/>
                  <a:pt x="527" y="271"/>
                </a:cubicBezTo>
                <a:cubicBezTo>
                  <a:pt x="532" y="263"/>
                  <a:pt x="534" y="250"/>
                  <a:pt x="543" y="247"/>
                </a:cubicBezTo>
                <a:cubicBezTo>
                  <a:pt x="556" y="242"/>
                  <a:pt x="578" y="263"/>
                  <a:pt x="585" y="271"/>
                </a:cubicBezTo>
                <a:cubicBezTo>
                  <a:pt x="608" y="300"/>
                  <a:pt x="617" y="338"/>
                  <a:pt x="634" y="370"/>
                </a:cubicBezTo>
                <a:cubicBezTo>
                  <a:pt x="626" y="375"/>
                  <a:pt x="606" y="376"/>
                  <a:pt x="609" y="386"/>
                </a:cubicBezTo>
                <a:cubicBezTo>
                  <a:pt x="614" y="405"/>
                  <a:pt x="636" y="414"/>
                  <a:pt x="650" y="428"/>
                </a:cubicBezTo>
                <a:cubicBezTo>
                  <a:pt x="656" y="434"/>
                  <a:pt x="667" y="444"/>
                  <a:pt x="667" y="444"/>
                </a:cubicBezTo>
                <a:cubicBezTo>
                  <a:pt x="656" y="454"/>
                  <a:pt x="633" y="466"/>
                  <a:pt x="659" y="485"/>
                </a:cubicBezTo>
                <a:cubicBezTo>
                  <a:pt x="660" y="486"/>
                  <a:pt x="720" y="506"/>
                  <a:pt x="733" y="510"/>
                </a:cubicBezTo>
                <a:cubicBezTo>
                  <a:pt x="785" y="524"/>
                  <a:pt x="837" y="537"/>
                  <a:pt x="889" y="551"/>
                </a:cubicBezTo>
                <a:cubicBezTo>
                  <a:pt x="911" y="557"/>
                  <a:pt x="955" y="567"/>
                  <a:pt x="955" y="567"/>
                </a:cubicBezTo>
                <a:cubicBezTo>
                  <a:pt x="984" y="587"/>
                  <a:pt x="1001" y="587"/>
                  <a:pt x="1021" y="617"/>
                </a:cubicBezTo>
                <a:cubicBezTo>
                  <a:pt x="1024" y="625"/>
                  <a:pt x="1025" y="633"/>
                  <a:pt x="1029" y="641"/>
                </a:cubicBezTo>
                <a:cubicBezTo>
                  <a:pt x="1033" y="650"/>
                  <a:pt x="1041" y="657"/>
                  <a:pt x="1045" y="666"/>
                </a:cubicBezTo>
                <a:cubicBezTo>
                  <a:pt x="1050" y="679"/>
                  <a:pt x="1047" y="695"/>
                  <a:pt x="1054" y="707"/>
                </a:cubicBezTo>
                <a:cubicBezTo>
                  <a:pt x="1063" y="722"/>
                  <a:pt x="1083" y="728"/>
                  <a:pt x="1095" y="740"/>
                </a:cubicBezTo>
                <a:cubicBezTo>
                  <a:pt x="1099" y="744"/>
                  <a:pt x="1123" y="771"/>
                  <a:pt x="1128" y="773"/>
                </a:cubicBezTo>
                <a:cubicBezTo>
                  <a:pt x="1161" y="789"/>
                  <a:pt x="1202" y="789"/>
                  <a:pt x="1235" y="806"/>
                </a:cubicBezTo>
                <a:cubicBezTo>
                  <a:pt x="1276" y="828"/>
                  <a:pt x="1315" y="866"/>
                  <a:pt x="1358" y="880"/>
                </a:cubicBezTo>
                <a:cubicBezTo>
                  <a:pt x="1379" y="903"/>
                  <a:pt x="1406" y="912"/>
                  <a:pt x="1432" y="929"/>
                </a:cubicBezTo>
                <a:cubicBezTo>
                  <a:pt x="1435" y="937"/>
                  <a:pt x="1436" y="946"/>
                  <a:pt x="1440" y="954"/>
                </a:cubicBezTo>
                <a:cubicBezTo>
                  <a:pt x="1444" y="961"/>
                  <a:pt x="1453" y="964"/>
                  <a:pt x="1457" y="971"/>
                </a:cubicBezTo>
                <a:cubicBezTo>
                  <a:pt x="1515" y="1086"/>
                  <a:pt x="1441" y="973"/>
                  <a:pt x="1490" y="1045"/>
                </a:cubicBezTo>
                <a:cubicBezTo>
                  <a:pt x="1512" y="1110"/>
                  <a:pt x="1548" y="1129"/>
                  <a:pt x="1597" y="1168"/>
                </a:cubicBezTo>
                <a:cubicBezTo>
                  <a:pt x="1620" y="1186"/>
                  <a:pt x="1633" y="1199"/>
                  <a:pt x="1662" y="1209"/>
                </a:cubicBezTo>
                <a:cubicBezTo>
                  <a:pt x="1668" y="1215"/>
                  <a:pt x="1672" y="1222"/>
                  <a:pt x="1679" y="1226"/>
                </a:cubicBezTo>
                <a:cubicBezTo>
                  <a:pt x="1687" y="1230"/>
                  <a:pt x="1697" y="1229"/>
                  <a:pt x="1704" y="1234"/>
                </a:cubicBezTo>
                <a:cubicBezTo>
                  <a:pt x="1737" y="1258"/>
                  <a:pt x="1752" y="1286"/>
                  <a:pt x="1786" y="1308"/>
                </a:cubicBezTo>
                <a:cubicBezTo>
                  <a:pt x="1814" y="1352"/>
                  <a:pt x="1855" y="1387"/>
                  <a:pt x="1893" y="1423"/>
                </a:cubicBezTo>
                <a:cubicBezTo>
                  <a:pt x="1898" y="1434"/>
                  <a:pt x="1900" y="1447"/>
                  <a:pt x="1909" y="1456"/>
                </a:cubicBezTo>
                <a:cubicBezTo>
                  <a:pt x="1915" y="1462"/>
                  <a:pt x="1927" y="1459"/>
                  <a:pt x="1934" y="1464"/>
                </a:cubicBezTo>
                <a:cubicBezTo>
                  <a:pt x="1990" y="1498"/>
                  <a:pt x="1904" y="1466"/>
                  <a:pt x="1975" y="1489"/>
                </a:cubicBezTo>
                <a:cubicBezTo>
                  <a:pt x="1992" y="1505"/>
                  <a:pt x="2008" y="1522"/>
                  <a:pt x="2025" y="1538"/>
                </a:cubicBezTo>
                <a:cubicBezTo>
                  <a:pt x="2037" y="1576"/>
                  <a:pt x="2051" y="1599"/>
                  <a:pt x="2090" y="1612"/>
                </a:cubicBezTo>
                <a:cubicBezTo>
                  <a:pt x="2110" y="1632"/>
                  <a:pt x="2115" y="1647"/>
                  <a:pt x="2115" y="1678"/>
                </a:cubicBezTo>
              </a:path>
            </a:pathLst>
          </a:custGeom>
          <a:noFill/>
          <a:ln w="38100" cmpd="sng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3739" name="Text Box 11">
            <a:extLst>
              <a:ext uri="{FF2B5EF4-FFF2-40B4-BE49-F238E27FC236}">
                <a16:creationId xmlns:a16="http://schemas.microsoft.com/office/drawing/2014/main" id="{FF1D6B01-C7C4-4017-812A-0CEBA3B2A30F}"/>
              </a:ext>
            </a:extLst>
          </p:cNvPr>
          <p:cNvSpPr txBox="1">
            <a:spLocks noChangeArrowheads="1"/>
          </p:cNvSpPr>
          <p:nvPr/>
        </p:nvSpPr>
        <p:spPr bwMode="auto">
          <a:xfrm rot="2196949">
            <a:off x="2081213" y="2820988"/>
            <a:ext cx="3733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</a:rPr>
              <a:t>Dãy Trường Sơn</a:t>
            </a:r>
          </a:p>
        </p:txBody>
      </p:sp>
      <p:sp>
        <p:nvSpPr>
          <p:cNvPr id="73740" name="Text Box 12">
            <a:extLst>
              <a:ext uri="{FF2B5EF4-FFF2-40B4-BE49-F238E27FC236}">
                <a16:creationId xmlns:a16="http://schemas.microsoft.com/office/drawing/2014/main" id="{AD1CC927-B7C5-4920-983F-7A6C957CD5F2}"/>
              </a:ext>
            </a:extLst>
          </p:cNvPr>
          <p:cNvSpPr txBox="1">
            <a:spLocks noChangeArrowheads="1"/>
          </p:cNvSpPr>
          <p:nvPr/>
        </p:nvSpPr>
        <p:spPr bwMode="auto">
          <a:xfrm rot="2706499">
            <a:off x="279400" y="777875"/>
            <a:ext cx="254476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 b="1">
                <a:latin typeface="Tahoma" panose="020B0604030504040204" pitchFamily="34" charset="0"/>
              </a:rPr>
              <a:t>Dãy Hoàng Liên Sơn</a:t>
            </a:r>
          </a:p>
        </p:txBody>
      </p:sp>
      <p:sp>
        <p:nvSpPr>
          <p:cNvPr id="73741" name="Rectangle 13">
            <a:extLst>
              <a:ext uri="{FF2B5EF4-FFF2-40B4-BE49-F238E27FC236}">
                <a16:creationId xmlns:a16="http://schemas.microsoft.com/office/drawing/2014/main" id="{FF59D66D-7E44-4E35-9F21-2839CDD84005}"/>
              </a:ext>
            </a:extLst>
          </p:cNvPr>
          <p:cNvSpPr>
            <a:spLocks noChangeArrowheads="1"/>
          </p:cNvSpPr>
          <p:nvPr/>
        </p:nvSpPr>
        <p:spPr bwMode="auto">
          <a:xfrm rot="3776541">
            <a:off x="1541463" y="852487"/>
            <a:ext cx="2492376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 b="1">
                <a:latin typeface="Tahoma" panose="020B0604030504040204" pitchFamily="34" charset="0"/>
              </a:rPr>
              <a:t>Cánh cung sông Gâm</a:t>
            </a:r>
          </a:p>
        </p:txBody>
      </p:sp>
      <p:sp>
        <p:nvSpPr>
          <p:cNvPr id="73742" name="Rectangle 14">
            <a:extLst>
              <a:ext uri="{FF2B5EF4-FFF2-40B4-BE49-F238E27FC236}">
                <a16:creationId xmlns:a16="http://schemas.microsoft.com/office/drawing/2014/main" id="{1C9C2B0B-75E5-4307-82AF-DD1ED884EE44}"/>
              </a:ext>
            </a:extLst>
          </p:cNvPr>
          <p:cNvSpPr>
            <a:spLocks noChangeArrowheads="1"/>
          </p:cNvSpPr>
          <p:nvPr/>
        </p:nvSpPr>
        <p:spPr bwMode="auto">
          <a:xfrm rot="-602667">
            <a:off x="3470275" y="1033463"/>
            <a:ext cx="17684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 b="1">
                <a:latin typeface="Tahoma" panose="020B0604030504040204" pitchFamily="34" charset="0"/>
              </a:rPr>
              <a:t>CC Đông Triều</a:t>
            </a:r>
          </a:p>
        </p:txBody>
      </p:sp>
      <p:sp>
        <p:nvSpPr>
          <p:cNvPr id="73743" name="Rectangle 15">
            <a:extLst>
              <a:ext uri="{FF2B5EF4-FFF2-40B4-BE49-F238E27FC236}">
                <a16:creationId xmlns:a16="http://schemas.microsoft.com/office/drawing/2014/main" id="{9BA83C94-9983-4F50-B345-7953DA52BEAB}"/>
              </a:ext>
            </a:extLst>
          </p:cNvPr>
          <p:cNvSpPr>
            <a:spLocks noChangeArrowheads="1"/>
          </p:cNvSpPr>
          <p:nvPr/>
        </p:nvSpPr>
        <p:spPr bwMode="auto">
          <a:xfrm rot="-2122941">
            <a:off x="3067050" y="388938"/>
            <a:ext cx="17684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 b="1">
                <a:latin typeface="Tahoma" panose="020B0604030504040204" pitchFamily="34" charset="0"/>
              </a:rPr>
              <a:t>CC Bắc Sơn</a:t>
            </a:r>
          </a:p>
        </p:txBody>
      </p:sp>
      <p:sp>
        <p:nvSpPr>
          <p:cNvPr id="73744" name="Rectangle 16">
            <a:extLst>
              <a:ext uri="{FF2B5EF4-FFF2-40B4-BE49-F238E27FC236}">
                <a16:creationId xmlns:a16="http://schemas.microsoft.com/office/drawing/2014/main" id="{A3F6AD0F-152C-423B-BDAB-54DA114321C4}"/>
              </a:ext>
            </a:extLst>
          </p:cNvPr>
          <p:cNvSpPr>
            <a:spLocks noChangeArrowheads="1"/>
          </p:cNvSpPr>
          <p:nvPr/>
        </p:nvSpPr>
        <p:spPr bwMode="auto">
          <a:xfrm rot="3901671">
            <a:off x="2160587" y="546100"/>
            <a:ext cx="175736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 b="1">
                <a:latin typeface="Tahoma" panose="020B0604030504040204" pitchFamily="34" charset="0"/>
              </a:rPr>
              <a:t>CC Ngân Sơn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2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2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16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660"/>
                            </p:stCondLst>
                            <p:childTnLst>
                              <p:par>
                                <p:cTn id="3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73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73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73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4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73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73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73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5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73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73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73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6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560"/>
                            </p:stCondLst>
                            <p:childTnLst>
                              <p:par>
                                <p:cTn id="6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73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73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73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9" grpId="0"/>
      <p:bldP spid="737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LuocdoDiahinhVietNam">
            <a:extLst>
              <a:ext uri="{FF2B5EF4-FFF2-40B4-BE49-F238E27FC236}">
                <a16:creationId xmlns:a16="http://schemas.microsoft.com/office/drawing/2014/main" id="{F6A67B05-12D9-46F6-891E-73729E354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-152400"/>
            <a:ext cx="9144000" cy="7391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Freeform 4">
            <a:extLst>
              <a:ext uri="{FF2B5EF4-FFF2-40B4-BE49-F238E27FC236}">
                <a16:creationId xmlns:a16="http://schemas.microsoft.com/office/drawing/2014/main" id="{D7DE4A04-A798-49FC-A587-710856A0AC03}"/>
              </a:ext>
            </a:extLst>
          </p:cNvPr>
          <p:cNvSpPr>
            <a:spLocks/>
          </p:cNvSpPr>
          <p:nvPr/>
        </p:nvSpPr>
        <p:spPr bwMode="auto">
          <a:xfrm>
            <a:off x="-533400" y="-85725"/>
            <a:ext cx="5651500" cy="6867525"/>
          </a:xfrm>
          <a:custGeom>
            <a:avLst/>
            <a:gdLst>
              <a:gd name="T0" fmla="*/ 2147483646 w 3560"/>
              <a:gd name="T1" fmla="*/ 2147483646 h 4326"/>
              <a:gd name="T2" fmla="*/ 2147483646 w 3560"/>
              <a:gd name="T3" fmla="*/ 2147483646 h 4326"/>
              <a:gd name="T4" fmla="*/ 2147483646 w 3560"/>
              <a:gd name="T5" fmla="*/ 2147483646 h 4326"/>
              <a:gd name="T6" fmla="*/ 2147483646 w 3560"/>
              <a:gd name="T7" fmla="*/ 2147483646 h 4326"/>
              <a:gd name="T8" fmla="*/ 2147483646 w 3560"/>
              <a:gd name="T9" fmla="*/ 2147483646 h 4326"/>
              <a:gd name="T10" fmla="*/ 2147483646 w 3560"/>
              <a:gd name="T11" fmla="*/ 2147483646 h 4326"/>
              <a:gd name="T12" fmla="*/ 2147483646 w 3560"/>
              <a:gd name="T13" fmla="*/ 2147483646 h 4326"/>
              <a:gd name="T14" fmla="*/ 2147483646 w 3560"/>
              <a:gd name="T15" fmla="*/ 2147483646 h 4326"/>
              <a:gd name="T16" fmla="*/ 0 w 3560"/>
              <a:gd name="T17" fmla="*/ 2147483646 h 4326"/>
              <a:gd name="T18" fmla="*/ 2147483646 w 3560"/>
              <a:gd name="T19" fmla="*/ 2147483646 h 4326"/>
              <a:gd name="T20" fmla="*/ 2147483646 w 3560"/>
              <a:gd name="T21" fmla="*/ 2147483646 h 4326"/>
              <a:gd name="T22" fmla="*/ 2147483646 w 3560"/>
              <a:gd name="T23" fmla="*/ 2147483646 h 4326"/>
              <a:gd name="T24" fmla="*/ 2147483646 w 3560"/>
              <a:gd name="T25" fmla="*/ 2147483646 h 4326"/>
              <a:gd name="T26" fmla="*/ 2147483646 w 3560"/>
              <a:gd name="T27" fmla="*/ 2147483646 h 4326"/>
              <a:gd name="T28" fmla="*/ 2147483646 w 3560"/>
              <a:gd name="T29" fmla="*/ 2147483646 h 4326"/>
              <a:gd name="T30" fmla="*/ 2147483646 w 3560"/>
              <a:gd name="T31" fmla="*/ 2147483646 h 4326"/>
              <a:gd name="T32" fmla="*/ 2147483646 w 3560"/>
              <a:gd name="T33" fmla="*/ 2147483646 h 4326"/>
              <a:gd name="T34" fmla="*/ 2147483646 w 3560"/>
              <a:gd name="T35" fmla="*/ 2147483646 h 4326"/>
              <a:gd name="T36" fmla="*/ 2147483646 w 3560"/>
              <a:gd name="T37" fmla="*/ 2147483646 h 4326"/>
              <a:gd name="T38" fmla="*/ 2147483646 w 3560"/>
              <a:gd name="T39" fmla="*/ 2147483646 h 4326"/>
              <a:gd name="T40" fmla="*/ 2147483646 w 3560"/>
              <a:gd name="T41" fmla="*/ 2147483646 h 4326"/>
              <a:gd name="T42" fmla="*/ 2147483646 w 3560"/>
              <a:gd name="T43" fmla="*/ 2147483646 h 4326"/>
              <a:gd name="T44" fmla="*/ 2147483646 w 3560"/>
              <a:gd name="T45" fmla="*/ 2147483646 h 4326"/>
              <a:gd name="T46" fmla="*/ 2147483646 w 3560"/>
              <a:gd name="T47" fmla="*/ 2147483646 h 4326"/>
              <a:gd name="T48" fmla="*/ 2147483646 w 3560"/>
              <a:gd name="T49" fmla="*/ 2147483646 h 4326"/>
              <a:gd name="T50" fmla="*/ 2147483646 w 3560"/>
              <a:gd name="T51" fmla="*/ 2147483646 h 4326"/>
              <a:gd name="T52" fmla="*/ 2147483646 w 3560"/>
              <a:gd name="T53" fmla="*/ 2147483646 h 4326"/>
              <a:gd name="T54" fmla="*/ 2147483646 w 3560"/>
              <a:gd name="T55" fmla="*/ 2147483646 h 4326"/>
              <a:gd name="T56" fmla="*/ 2147483646 w 3560"/>
              <a:gd name="T57" fmla="*/ 2147483646 h 4326"/>
              <a:gd name="T58" fmla="*/ 2147483646 w 3560"/>
              <a:gd name="T59" fmla="*/ 2147483646 h 4326"/>
              <a:gd name="T60" fmla="*/ 2147483646 w 3560"/>
              <a:gd name="T61" fmla="*/ 2147483646 h 4326"/>
              <a:gd name="T62" fmla="*/ 2147483646 w 3560"/>
              <a:gd name="T63" fmla="*/ 2147483646 h 4326"/>
              <a:gd name="T64" fmla="*/ 2147483646 w 3560"/>
              <a:gd name="T65" fmla="*/ 2147483646 h 4326"/>
              <a:gd name="T66" fmla="*/ 2147483646 w 3560"/>
              <a:gd name="T67" fmla="*/ 2147483646 h 4326"/>
              <a:gd name="T68" fmla="*/ 2147483646 w 3560"/>
              <a:gd name="T69" fmla="*/ 2147483646 h 4326"/>
              <a:gd name="T70" fmla="*/ 2147483646 w 3560"/>
              <a:gd name="T71" fmla="*/ 2147483646 h 4326"/>
              <a:gd name="T72" fmla="*/ 2147483646 w 3560"/>
              <a:gd name="T73" fmla="*/ 2147483646 h 4326"/>
              <a:gd name="T74" fmla="*/ 2147483646 w 3560"/>
              <a:gd name="T75" fmla="*/ 2147483646 h 4326"/>
              <a:gd name="T76" fmla="*/ 2147483646 w 3560"/>
              <a:gd name="T77" fmla="*/ 2147483646 h 4326"/>
              <a:gd name="T78" fmla="*/ 2147483646 w 3560"/>
              <a:gd name="T79" fmla="*/ 2147483646 h 4326"/>
              <a:gd name="T80" fmla="*/ 2147483646 w 3560"/>
              <a:gd name="T81" fmla="*/ 2147483646 h 4326"/>
              <a:gd name="T82" fmla="*/ 2147483646 w 3560"/>
              <a:gd name="T83" fmla="*/ 2147483646 h 4326"/>
              <a:gd name="T84" fmla="*/ 2147483646 w 3560"/>
              <a:gd name="T85" fmla="*/ 2147483646 h 4326"/>
              <a:gd name="T86" fmla="*/ 2147483646 w 3560"/>
              <a:gd name="T87" fmla="*/ 2147483646 h 4326"/>
              <a:gd name="T88" fmla="*/ 2147483646 w 3560"/>
              <a:gd name="T89" fmla="*/ 2147483646 h 4326"/>
              <a:gd name="T90" fmla="*/ 2147483646 w 3560"/>
              <a:gd name="T91" fmla="*/ 2147483646 h 4326"/>
              <a:gd name="T92" fmla="*/ 2147483646 w 3560"/>
              <a:gd name="T93" fmla="*/ 2147483646 h 4326"/>
              <a:gd name="T94" fmla="*/ 2147483646 w 3560"/>
              <a:gd name="T95" fmla="*/ 2147483646 h 4326"/>
              <a:gd name="T96" fmla="*/ 2147483646 w 3560"/>
              <a:gd name="T97" fmla="*/ 2147483646 h 4326"/>
              <a:gd name="T98" fmla="*/ 2147483646 w 3560"/>
              <a:gd name="T99" fmla="*/ 2147483646 h 4326"/>
              <a:gd name="T100" fmla="*/ 2147483646 w 3560"/>
              <a:gd name="T101" fmla="*/ 2147483646 h 4326"/>
              <a:gd name="T102" fmla="*/ 2147483646 w 3560"/>
              <a:gd name="T103" fmla="*/ 2147483646 h 4326"/>
              <a:gd name="T104" fmla="*/ 2147483646 w 3560"/>
              <a:gd name="T105" fmla="*/ 2147483646 h 4326"/>
              <a:gd name="T106" fmla="*/ 2147483646 w 3560"/>
              <a:gd name="T107" fmla="*/ 2147483646 h 4326"/>
              <a:gd name="T108" fmla="*/ 2147483646 w 3560"/>
              <a:gd name="T109" fmla="*/ 2147483646 h 43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560" h="4326">
                <a:moveTo>
                  <a:pt x="2908" y="534"/>
                </a:moveTo>
                <a:cubicBezTo>
                  <a:pt x="2853" y="545"/>
                  <a:pt x="2828" y="556"/>
                  <a:pt x="2764" y="534"/>
                </a:cubicBezTo>
                <a:cubicBezTo>
                  <a:pt x="2753" y="530"/>
                  <a:pt x="2754" y="512"/>
                  <a:pt x="2745" y="505"/>
                </a:cubicBezTo>
                <a:cubicBezTo>
                  <a:pt x="2734" y="496"/>
                  <a:pt x="2720" y="492"/>
                  <a:pt x="2707" y="486"/>
                </a:cubicBezTo>
                <a:cubicBezTo>
                  <a:pt x="2672" y="498"/>
                  <a:pt x="2642" y="514"/>
                  <a:pt x="2611" y="534"/>
                </a:cubicBezTo>
                <a:cubicBezTo>
                  <a:pt x="2567" y="519"/>
                  <a:pt x="2521" y="509"/>
                  <a:pt x="2476" y="496"/>
                </a:cubicBezTo>
                <a:cubicBezTo>
                  <a:pt x="2445" y="487"/>
                  <a:pt x="2421" y="468"/>
                  <a:pt x="2390" y="457"/>
                </a:cubicBezTo>
                <a:cubicBezTo>
                  <a:pt x="2355" y="403"/>
                  <a:pt x="2320" y="408"/>
                  <a:pt x="2256" y="400"/>
                </a:cubicBezTo>
                <a:cubicBezTo>
                  <a:pt x="2240" y="395"/>
                  <a:pt x="2208" y="386"/>
                  <a:pt x="2198" y="371"/>
                </a:cubicBezTo>
                <a:cubicBezTo>
                  <a:pt x="2159" y="313"/>
                  <a:pt x="2226" y="341"/>
                  <a:pt x="2150" y="323"/>
                </a:cubicBezTo>
                <a:cubicBezTo>
                  <a:pt x="2130" y="245"/>
                  <a:pt x="2135" y="315"/>
                  <a:pt x="2169" y="265"/>
                </a:cubicBezTo>
                <a:cubicBezTo>
                  <a:pt x="2176" y="254"/>
                  <a:pt x="2172" y="238"/>
                  <a:pt x="2179" y="227"/>
                </a:cubicBezTo>
                <a:cubicBezTo>
                  <a:pt x="2190" y="211"/>
                  <a:pt x="2274" y="176"/>
                  <a:pt x="2294" y="169"/>
                </a:cubicBezTo>
                <a:cubicBezTo>
                  <a:pt x="2259" y="115"/>
                  <a:pt x="2224" y="140"/>
                  <a:pt x="2169" y="121"/>
                </a:cubicBezTo>
                <a:cubicBezTo>
                  <a:pt x="2092" y="137"/>
                  <a:pt x="2021" y="127"/>
                  <a:pt x="1948" y="102"/>
                </a:cubicBezTo>
                <a:cubicBezTo>
                  <a:pt x="1900" y="112"/>
                  <a:pt x="1852" y="123"/>
                  <a:pt x="1804" y="131"/>
                </a:cubicBezTo>
                <a:cubicBezTo>
                  <a:pt x="1736" y="108"/>
                  <a:pt x="1683" y="75"/>
                  <a:pt x="1612" y="64"/>
                </a:cubicBezTo>
                <a:cubicBezTo>
                  <a:pt x="1586" y="10"/>
                  <a:pt x="1587" y="0"/>
                  <a:pt x="1526" y="16"/>
                </a:cubicBezTo>
                <a:cubicBezTo>
                  <a:pt x="1487" y="41"/>
                  <a:pt x="1477" y="60"/>
                  <a:pt x="1430" y="44"/>
                </a:cubicBezTo>
                <a:cubicBezTo>
                  <a:pt x="1382" y="61"/>
                  <a:pt x="1334" y="67"/>
                  <a:pt x="1286" y="83"/>
                </a:cubicBezTo>
                <a:cubicBezTo>
                  <a:pt x="1260" y="158"/>
                  <a:pt x="1276" y="147"/>
                  <a:pt x="1190" y="160"/>
                </a:cubicBezTo>
                <a:cubicBezTo>
                  <a:pt x="1120" y="188"/>
                  <a:pt x="1134" y="202"/>
                  <a:pt x="1056" y="188"/>
                </a:cubicBezTo>
                <a:cubicBezTo>
                  <a:pt x="1043" y="182"/>
                  <a:pt x="1028" y="178"/>
                  <a:pt x="1017" y="169"/>
                </a:cubicBezTo>
                <a:cubicBezTo>
                  <a:pt x="1008" y="162"/>
                  <a:pt x="1009" y="144"/>
                  <a:pt x="998" y="140"/>
                </a:cubicBezTo>
                <a:cubicBezTo>
                  <a:pt x="992" y="138"/>
                  <a:pt x="939" y="157"/>
                  <a:pt x="931" y="160"/>
                </a:cubicBezTo>
                <a:cubicBezTo>
                  <a:pt x="908" y="206"/>
                  <a:pt x="904" y="214"/>
                  <a:pt x="854" y="227"/>
                </a:cubicBezTo>
                <a:cubicBezTo>
                  <a:pt x="823" y="207"/>
                  <a:pt x="794" y="190"/>
                  <a:pt x="758" y="179"/>
                </a:cubicBezTo>
                <a:cubicBezTo>
                  <a:pt x="712" y="149"/>
                  <a:pt x="702" y="152"/>
                  <a:pt x="672" y="198"/>
                </a:cubicBezTo>
                <a:cubicBezTo>
                  <a:pt x="665" y="188"/>
                  <a:pt x="662" y="175"/>
                  <a:pt x="652" y="169"/>
                </a:cubicBezTo>
                <a:cubicBezTo>
                  <a:pt x="614" y="144"/>
                  <a:pt x="532" y="187"/>
                  <a:pt x="489" y="198"/>
                </a:cubicBezTo>
                <a:cubicBezTo>
                  <a:pt x="475" y="219"/>
                  <a:pt x="460" y="249"/>
                  <a:pt x="432" y="256"/>
                </a:cubicBezTo>
                <a:cubicBezTo>
                  <a:pt x="419" y="259"/>
                  <a:pt x="326" y="221"/>
                  <a:pt x="307" y="217"/>
                </a:cubicBezTo>
                <a:cubicBezTo>
                  <a:pt x="276" y="170"/>
                  <a:pt x="247" y="169"/>
                  <a:pt x="192" y="160"/>
                </a:cubicBezTo>
                <a:cubicBezTo>
                  <a:pt x="176" y="166"/>
                  <a:pt x="159" y="171"/>
                  <a:pt x="144" y="179"/>
                </a:cubicBezTo>
                <a:cubicBezTo>
                  <a:pt x="80" y="215"/>
                  <a:pt x="200" y="190"/>
                  <a:pt x="67" y="236"/>
                </a:cubicBezTo>
                <a:cubicBezTo>
                  <a:pt x="26" y="250"/>
                  <a:pt x="48" y="243"/>
                  <a:pt x="0" y="256"/>
                </a:cubicBezTo>
                <a:cubicBezTo>
                  <a:pt x="27" y="310"/>
                  <a:pt x="67" y="327"/>
                  <a:pt x="124" y="342"/>
                </a:cubicBezTo>
                <a:cubicBezTo>
                  <a:pt x="131" y="352"/>
                  <a:pt x="139" y="360"/>
                  <a:pt x="144" y="371"/>
                </a:cubicBezTo>
                <a:cubicBezTo>
                  <a:pt x="149" y="380"/>
                  <a:pt x="145" y="394"/>
                  <a:pt x="153" y="400"/>
                </a:cubicBezTo>
                <a:cubicBezTo>
                  <a:pt x="176" y="418"/>
                  <a:pt x="230" y="438"/>
                  <a:pt x="230" y="438"/>
                </a:cubicBezTo>
                <a:cubicBezTo>
                  <a:pt x="233" y="454"/>
                  <a:pt x="230" y="473"/>
                  <a:pt x="240" y="486"/>
                </a:cubicBezTo>
                <a:cubicBezTo>
                  <a:pt x="262" y="512"/>
                  <a:pt x="345" y="467"/>
                  <a:pt x="374" y="457"/>
                </a:cubicBezTo>
                <a:cubicBezTo>
                  <a:pt x="380" y="467"/>
                  <a:pt x="393" y="474"/>
                  <a:pt x="393" y="486"/>
                </a:cubicBezTo>
                <a:cubicBezTo>
                  <a:pt x="393" y="511"/>
                  <a:pt x="331" y="548"/>
                  <a:pt x="316" y="563"/>
                </a:cubicBezTo>
                <a:cubicBezTo>
                  <a:pt x="319" y="582"/>
                  <a:pt x="315" y="604"/>
                  <a:pt x="326" y="620"/>
                </a:cubicBezTo>
                <a:cubicBezTo>
                  <a:pt x="334" y="631"/>
                  <a:pt x="352" y="625"/>
                  <a:pt x="364" y="630"/>
                </a:cubicBezTo>
                <a:cubicBezTo>
                  <a:pt x="399" y="645"/>
                  <a:pt x="421" y="659"/>
                  <a:pt x="460" y="668"/>
                </a:cubicBezTo>
                <a:cubicBezTo>
                  <a:pt x="467" y="675"/>
                  <a:pt x="476" y="680"/>
                  <a:pt x="480" y="688"/>
                </a:cubicBezTo>
                <a:cubicBezTo>
                  <a:pt x="486" y="700"/>
                  <a:pt x="479" y="718"/>
                  <a:pt x="489" y="726"/>
                </a:cubicBezTo>
                <a:cubicBezTo>
                  <a:pt x="504" y="739"/>
                  <a:pt x="528" y="739"/>
                  <a:pt x="547" y="745"/>
                </a:cubicBezTo>
                <a:cubicBezTo>
                  <a:pt x="597" y="795"/>
                  <a:pt x="618" y="783"/>
                  <a:pt x="691" y="774"/>
                </a:cubicBezTo>
                <a:cubicBezTo>
                  <a:pt x="812" y="734"/>
                  <a:pt x="855" y="742"/>
                  <a:pt x="1017" y="736"/>
                </a:cubicBezTo>
                <a:cubicBezTo>
                  <a:pt x="1049" y="739"/>
                  <a:pt x="1084" y="731"/>
                  <a:pt x="1113" y="745"/>
                </a:cubicBezTo>
                <a:cubicBezTo>
                  <a:pt x="1134" y="755"/>
                  <a:pt x="1152" y="803"/>
                  <a:pt x="1152" y="803"/>
                </a:cubicBezTo>
                <a:cubicBezTo>
                  <a:pt x="1133" y="806"/>
                  <a:pt x="1112" y="805"/>
                  <a:pt x="1094" y="812"/>
                </a:cubicBezTo>
                <a:cubicBezTo>
                  <a:pt x="1014" y="842"/>
                  <a:pt x="1184" y="879"/>
                  <a:pt x="1190" y="880"/>
                </a:cubicBezTo>
                <a:cubicBezTo>
                  <a:pt x="1211" y="958"/>
                  <a:pt x="1180" y="889"/>
                  <a:pt x="1286" y="937"/>
                </a:cubicBezTo>
                <a:cubicBezTo>
                  <a:pt x="1297" y="942"/>
                  <a:pt x="1297" y="958"/>
                  <a:pt x="1305" y="966"/>
                </a:cubicBezTo>
                <a:cubicBezTo>
                  <a:pt x="1313" y="974"/>
                  <a:pt x="1324" y="979"/>
                  <a:pt x="1334" y="985"/>
                </a:cubicBezTo>
                <a:cubicBezTo>
                  <a:pt x="1270" y="1002"/>
                  <a:pt x="1228" y="1076"/>
                  <a:pt x="1152" y="1081"/>
                </a:cubicBezTo>
                <a:cubicBezTo>
                  <a:pt x="1072" y="1087"/>
                  <a:pt x="992" y="1088"/>
                  <a:pt x="912" y="1091"/>
                </a:cubicBezTo>
                <a:cubicBezTo>
                  <a:pt x="885" y="1117"/>
                  <a:pt x="857" y="1163"/>
                  <a:pt x="835" y="1196"/>
                </a:cubicBezTo>
                <a:cubicBezTo>
                  <a:pt x="976" y="1221"/>
                  <a:pt x="846" y="1181"/>
                  <a:pt x="902" y="1235"/>
                </a:cubicBezTo>
                <a:cubicBezTo>
                  <a:pt x="926" y="1259"/>
                  <a:pt x="1040" y="1256"/>
                  <a:pt x="1084" y="1264"/>
                </a:cubicBezTo>
                <a:cubicBezTo>
                  <a:pt x="1139" y="1291"/>
                  <a:pt x="1205" y="1316"/>
                  <a:pt x="1257" y="1350"/>
                </a:cubicBezTo>
                <a:cubicBezTo>
                  <a:pt x="1293" y="1405"/>
                  <a:pt x="1353" y="1388"/>
                  <a:pt x="1411" y="1408"/>
                </a:cubicBezTo>
                <a:cubicBezTo>
                  <a:pt x="1427" y="1401"/>
                  <a:pt x="1444" y="1396"/>
                  <a:pt x="1459" y="1388"/>
                </a:cubicBezTo>
                <a:cubicBezTo>
                  <a:pt x="1468" y="1383"/>
                  <a:pt x="1434" y="1388"/>
                  <a:pt x="1430" y="1398"/>
                </a:cubicBezTo>
                <a:cubicBezTo>
                  <a:pt x="1425" y="1410"/>
                  <a:pt x="1433" y="1425"/>
                  <a:pt x="1440" y="1436"/>
                </a:cubicBezTo>
                <a:cubicBezTo>
                  <a:pt x="1446" y="1446"/>
                  <a:pt x="1459" y="1449"/>
                  <a:pt x="1468" y="1456"/>
                </a:cubicBezTo>
                <a:cubicBezTo>
                  <a:pt x="1508" y="1488"/>
                  <a:pt x="1545" y="1498"/>
                  <a:pt x="1593" y="1513"/>
                </a:cubicBezTo>
                <a:cubicBezTo>
                  <a:pt x="1599" y="1526"/>
                  <a:pt x="1604" y="1540"/>
                  <a:pt x="1612" y="1552"/>
                </a:cubicBezTo>
                <a:cubicBezTo>
                  <a:pt x="1617" y="1560"/>
                  <a:pt x="1627" y="1563"/>
                  <a:pt x="1632" y="1571"/>
                </a:cubicBezTo>
                <a:cubicBezTo>
                  <a:pt x="1644" y="1591"/>
                  <a:pt x="1638" y="1619"/>
                  <a:pt x="1651" y="1638"/>
                </a:cubicBezTo>
                <a:cubicBezTo>
                  <a:pt x="1658" y="1648"/>
                  <a:pt x="1671" y="1650"/>
                  <a:pt x="1680" y="1657"/>
                </a:cubicBezTo>
                <a:cubicBezTo>
                  <a:pt x="1713" y="1685"/>
                  <a:pt x="1734" y="1701"/>
                  <a:pt x="1776" y="1715"/>
                </a:cubicBezTo>
                <a:cubicBezTo>
                  <a:pt x="1785" y="1725"/>
                  <a:pt x="1793" y="1736"/>
                  <a:pt x="1804" y="1744"/>
                </a:cubicBezTo>
                <a:cubicBezTo>
                  <a:pt x="1822" y="1758"/>
                  <a:pt x="1862" y="1782"/>
                  <a:pt x="1862" y="1782"/>
                </a:cubicBezTo>
                <a:cubicBezTo>
                  <a:pt x="1881" y="1838"/>
                  <a:pt x="1928" y="1823"/>
                  <a:pt x="1987" y="1830"/>
                </a:cubicBezTo>
                <a:cubicBezTo>
                  <a:pt x="2034" y="1853"/>
                  <a:pt x="2083" y="1868"/>
                  <a:pt x="2131" y="1888"/>
                </a:cubicBezTo>
                <a:cubicBezTo>
                  <a:pt x="2082" y="1920"/>
                  <a:pt x="2098" y="1897"/>
                  <a:pt x="2112" y="1984"/>
                </a:cubicBezTo>
                <a:cubicBezTo>
                  <a:pt x="2114" y="1997"/>
                  <a:pt x="2109" y="2017"/>
                  <a:pt x="2121" y="2022"/>
                </a:cubicBezTo>
                <a:cubicBezTo>
                  <a:pt x="2163" y="2039"/>
                  <a:pt x="2211" y="2034"/>
                  <a:pt x="2256" y="2041"/>
                </a:cubicBezTo>
                <a:cubicBezTo>
                  <a:pt x="2323" y="2052"/>
                  <a:pt x="2391" y="2071"/>
                  <a:pt x="2448" y="2108"/>
                </a:cubicBezTo>
                <a:cubicBezTo>
                  <a:pt x="2454" y="2118"/>
                  <a:pt x="2458" y="2130"/>
                  <a:pt x="2467" y="2137"/>
                </a:cubicBezTo>
                <a:cubicBezTo>
                  <a:pt x="2475" y="2143"/>
                  <a:pt x="2493" y="2137"/>
                  <a:pt x="2496" y="2147"/>
                </a:cubicBezTo>
                <a:cubicBezTo>
                  <a:pt x="2499" y="2156"/>
                  <a:pt x="2484" y="2161"/>
                  <a:pt x="2476" y="2166"/>
                </a:cubicBezTo>
                <a:cubicBezTo>
                  <a:pt x="2461" y="2177"/>
                  <a:pt x="2446" y="2189"/>
                  <a:pt x="2428" y="2195"/>
                </a:cubicBezTo>
                <a:cubicBezTo>
                  <a:pt x="2419" y="2198"/>
                  <a:pt x="2457" y="2176"/>
                  <a:pt x="2448" y="2176"/>
                </a:cubicBezTo>
                <a:cubicBezTo>
                  <a:pt x="2436" y="2176"/>
                  <a:pt x="2429" y="2189"/>
                  <a:pt x="2419" y="2195"/>
                </a:cubicBezTo>
                <a:cubicBezTo>
                  <a:pt x="2403" y="2189"/>
                  <a:pt x="2387" y="2171"/>
                  <a:pt x="2371" y="2176"/>
                </a:cubicBezTo>
                <a:cubicBezTo>
                  <a:pt x="2360" y="2179"/>
                  <a:pt x="2387" y="2215"/>
                  <a:pt x="2390" y="2204"/>
                </a:cubicBezTo>
                <a:cubicBezTo>
                  <a:pt x="2406" y="2152"/>
                  <a:pt x="2340" y="2118"/>
                  <a:pt x="2419" y="2176"/>
                </a:cubicBezTo>
                <a:cubicBezTo>
                  <a:pt x="2413" y="2166"/>
                  <a:pt x="2410" y="2153"/>
                  <a:pt x="2400" y="2147"/>
                </a:cubicBezTo>
                <a:cubicBezTo>
                  <a:pt x="2389" y="2140"/>
                  <a:pt x="2361" y="2124"/>
                  <a:pt x="2361" y="2137"/>
                </a:cubicBezTo>
                <a:cubicBezTo>
                  <a:pt x="2361" y="2151"/>
                  <a:pt x="2387" y="2150"/>
                  <a:pt x="2400" y="2156"/>
                </a:cubicBezTo>
                <a:cubicBezTo>
                  <a:pt x="2411" y="2193"/>
                  <a:pt x="2422" y="2215"/>
                  <a:pt x="2409" y="2252"/>
                </a:cubicBezTo>
                <a:cubicBezTo>
                  <a:pt x="2423" y="2267"/>
                  <a:pt x="2444" y="2275"/>
                  <a:pt x="2457" y="2291"/>
                </a:cubicBezTo>
                <a:cubicBezTo>
                  <a:pt x="2463" y="2299"/>
                  <a:pt x="2460" y="2313"/>
                  <a:pt x="2467" y="2320"/>
                </a:cubicBezTo>
                <a:cubicBezTo>
                  <a:pt x="2491" y="2344"/>
                  <a:pt x="2589" y="2371"/>
                  <a:pt x="2620" y="2377"/>
                </a:cubicBezTo>
                <a:cubicBezTo>
                  <a:pt x="2617" y="2403"/>
                  <a:pt x="2611" y="2428"/>
                  <a:pt x="2611" y="2454"/>
                </a:cubicBezTo>
                <a:cubicBezTo>
                  <a:pt x="2611" y="2470"/>
                  <a:pt x="2629" y="2489"/>
                  <a:pt x="2620" y="2502"/>
                </a:cubicBezTo>
                <a:cubicBezTo>
                  <a:pt x="2608" y="2518"/>
                  <a:pt x="2582" y="2515"/>
                  <a:pt x="2563" y="2521"/>
                </a:cubicBezTo>
                <a:cubicBezTo>
                  <a:pt x="2522" y="2583"/>
                  <a:pt x="2521" y="2660"/>
                  <a:pt x="2505" y="2732"/>
                </a:cubicBezTo>
                <a:cubicBezTo>
                  <a:pt x="2515" y="2808"/>
                  <a:pt x="2514" y="2818"/>
                  <a:pt x="2563" y="2867"/>
                </a:cubicBezTo>
                <a:cubicBezTo>
                  <a:pt x="2573" y="2899"/>
                  <a:pt x="2578" y="2920"/>
                  <a:pt x="2601" y="2944"/>
                </a:cubicBezTo>
                <a:cubicBezTo>
                  <a:pt x="2596" y="2967"/>
                  <a:pt x="2585" y="2988"/>
                  <a:pt x="2582" y="3011"/>
                </a:cubicBezTo>
                <a:cubicBezTo>
                  <a:pt x="2577" y="3055"/>
                  <a:pt x="2577" y="3100"/>
                  <a:pt x="2572" y="3145"/>
                </a:cubicBezTo>
                <a:cubicBezTo>
                  <a:pt x="2571" y="3158"/>
                  <a:pt x="2571" y="3174"/>
                  <a:pt x="2563" y="3184"/>
                </a:cubicBezTo>
                <a:cubicBezTo>
                  <a:pt x="2557" y="3192"/>
                  <a:pt x="2544" y="3190"/>
                  <a:pt x="2534" y="3193"/>
                </a:cubicBezTo>
                <a:cubicBezTo>
                  <a:pt x="2531" y="3206"/>
                  <a:pt x="2534" y="3223"/>
                  <a:pt x="2524" y="3232"/>
                </a:cubicBezTo>
                <a:cubicBezTo>
                  <a:pt x="2520" y="3235"/>
                  <a:pt x="2425" y="3255"/>
                  <a:pt x="2409" y="3260"/>
                </a:cubicBezTo>
                <a:cubicBezTo>
                  <a:pt x="2367" y="3289"/>
                  <a:pt x="2316" y="3299"/>
                  <a:pt x="2275" y="3328"/>
                </a:cubicBezTo>
                <a:cubicBezTo>
                  <a:pt x="2264" y="3336"/>
                  <a:pt x="2259" y="3351"/>
                  <a:pt x="2246" y="3356"/>
                </a:cubicBezTo>
                <a:cubicBezTo>
                  <a:pt x="2176" y="3381"/>
                  <a:pt x="2089" y="3371"/>
                  <a:pt x="2016" y="3385"/>
                </a:cubicBezTo>
                <a:cubicBezTo>
                  <a:pt x="1921" y="3374"/>
                  <a:pt x="1952" y="3369"/>
                  <a:pt x="1881" y="3347"/>
                </a:cubicBezTo>
                <a:cubicBezTo>
                  <a:pt x="1820" y="3358"/>
                  <a:pt x="1832" y="3364"/>
                  <a:pt x="1785" y="3395"/>
                </a:cubicBezTo>
                <a:cubicBezTo>
                  <a:pt x="1779" y="3404"/>
                  <a:pt x="1745" y="3453"/>
                  <a:pt x="1747" y="3462"/>
                </a:cubicBezTo>
                <a:cubicBezTo>
                  <a:pt x="1749" y="3473"/>
                  <a:pt x="1766" y="3475"/>
                  <a:pt x="1776" y="3481"/>
                </a:cubicBezTo>
                <a:cubicBezTo>
                  <a:pt x="1819" y="3568"/>
                  <a:pt x="1790" y="3542"/>
                  <a:pt x="1843" y="3577"/>
                </a:cubicBezTo>
                <a:cubicBezTo>
                  <a:pt x="1846" y="3587"/>
                  <a:pt x="1845" y="3599"/>
                  <a:pt x="1852" y="3606"/>
                </a:cubicBezTo>
                <a:cubicBezTo>
                  <a:pt x="1859" y="3613"/>
                  <a:pt x="1878" y="3606"/>
                  <a:pt x="1881" y="3616"/>
                </a:cubicBezTo>
                <a:cubicBezTo>
                  <a:pt x="1898" y="3665"/>
                  <a:pt x="1870" y="3665"/>
                  <a:pt x="1843" y="3673"/>
                </a:cubicBezTo>
                <a:cubicBezTo>
                  <a:pt x="1840" y="3651"/>
                  <a:pt x="1844" y="3626"/>
                  <a:pt x="1833" y="3606"/>
                </a:cubicBezTo>
                <a:cubicBezTo>
                  <a:pt x="1823" y="3588"/>
                  <a:pt x="1803" y="3559"/>
                  <a:pt x="1785" y="3568"/>
                </a:cubicBezTo>
                <a:cubicBezTo>
                  <a:pt x="1744" y="3589"/>
                  <a:pt x="1797" y="3639"/>
                  <a:pt x="1766" y="3664"/>
                </a:cubicBezTo>
                <a:cubicBezTo>
                  <a:pt x="1756" y="3672"/>
                  <a:pt x="1741" y="3670"/>
                  <a:pt x="1728" y="3673"/>
                </a:cubicBezTo>
                <a:cubicBezTo>
                  <a:pt x="1709" y="3670"/>
                  <a:pt x="1688" y="3672"/>
                  <a:pt x="1670" y="3664"/>
                </a:cubicBezTo>
                <a:cubicBezTo>
                  <a:pt x="1657" y="3659"/>
                  <a:pt x="1652" y="3643"/>
                  <a:pt x="1641" y="3635"/>
                </a:cubicBezTo>
                <a:cubicBezTo>
                  <a:pt x="1633" y="3629"/>
                  <a:pt x="1622" y="3628"/>
                  <a:pt x="1612" y="3625"/>
                </a:cubicBezTo>
                <a:cubicBezTo>
                  <a:pt x="1504" y="3637"/>
                  <a:pt x="1411" y="3654"/>
                  <a:pt x="1305" y="3664"/>
                </a:cubicBezTo>
                <a:cubicBezTo>
                  <a:pt x="1218" y="3748"/>
                  <a:pt x="1111" y="3744"/>
                  <a:pt x="998" y="3769"/>
                </a:cubicBezTo>
                <a:cubicBezTo>
                  <a:pt x="1011" y="3772"/>
                  <a:pt x="1029" y="3768"/>
                  <a:pt x="1036" y="3779"/>
                </a:cubicBezTo>
                <a:cubicBezTo>
                  <a:pt x="1043" y="3790"/>
                  <a:pt x="1024" y="3804"/>
                  <a:pt x="1027" y="3817"/>
                </a:cubicBezTo>
                <a:cubicBezTo>
                  <a:pt x="1038" y="3858"/>
                  <a:pt x="1086" y="3875"/>
                  <a:pt x="1123" y="3875"/>
                </a:cubicBezTo>
                <a:cubicBezTo>
                  <a:pt x="1137" y="3875"/>
                  <a:pt x="1098" y="3856"/>
                  <a:pt x="1084" y="3856"/>
                </a:cubicBezTo>
                <a:cubicBezTo>
                  <a:pt x="1072" y="3856"/>
                  <a:pt x="1102" y="3871"/>
                  <a:pt x="1113" y="3875"/>
                </a:cubicBezTo>
                <a:cubicBezTo>
                  <a:pt x="1125" y="3880"/>
                  <a:pt x="1139" y="3881"/>
                  <a:pt x="1152" y="3884"/>
                </a:cubicBezTo>
                <a:cubicBezTo>
                  <a:pt x="1259" y="3853"/>
                  <a:pt x="1221" y="3875"/>
                  <a:pt x="1276" y="3836"/>
                </a:cubicBezTo>
                <a:cubicBezTo>
                  <a:pt x="1273" y="3849"/>
                  <a:pt x="1267" y="3862"/>
                  <a:pt x="1267" y="3875"/>
                </a:cubicBezTo>
                <a:cubicBezTo>
                  <a:pt x="1267" y="3888"/>
                  <a:pt x="1281" y="3901"/>
                  <a:pt x="1276" y="3913"/>
                </a:cubicBezTo>
                <a:cubicBezTo>
                  <a:pt x="1272" y="3922"/>
                  <a:pt x="1257" y="3919"/>
                  <a:pt x="1248" y="3923"/>
                </a:cubicBezTo>
                <a:cubicBezTo>
                  <a:pt x="1238" y="3928"/>
                  <a:pt x="1229" y="3936"/>
                  <a:pt x="1219" y="3942"/>
                </a:cubicBezTo>
                <a:cubicBezTo>
                  <a:pt x="1206" y="3980"/>
                  <a:pt x="1195" y="3997"/>
                  <a:pt x="1161" y="4019"/>
                </a:cubicBezTo>
                <a:cubicBezTo>
                  <a:pt x="1151" y="4061"/>
                  <a:pt x="1128" y="4101"/>
                  <a:pt x="1132" y="4144"/>
                </a:cubicBezTo>
                <a:cubicBezTo>
                  <a:pt x="1135" y="4179"/>
                  <a:pt x="1137" y="4214"/>
                  <a:pt x="1142" y="4249"/>
                </a:cubicBezTo>
                <a:cubicBezTo>
                  <a:pt x="1144" y="4259"/>
                  <a:pt x="1161" y="4272"/>
                  <a:pt x="1152" y="4278"/>
                </a:cubicBezTo>
                <a:cubicBezTo>
                  <a:pt x="1141" y="4285"/>
                  <a:pt x="1126" y="4271"/>
                  <a:pt x="1113" y="4268"/>
                </a:cubicBezTo>
                <a:cubicBezTo>
                  <a:pt x="1165" y="4252"/>
                  <a:pt x="1125" y="4254"/>
                  <a:pt x="1161" y="4297"/>
                </a:cubicBezTo>
                <a:cubicBezTo>
                  <a:pt x="1175" y="4313"/>
                  <a:pt x="1200" y="4319"/>
                  <a:pt x="1219" y="4326"/>
                </a:cubicBezTo>
                <a:cubicBezTo>
                  <a:pt x="1248" y="4323"/>
                  <a:pt x="1277" y="4322"/>
                  <a:pt x="1305" y="4316"/>
                </a:cubicBezTo>
                <a:cubicBezTo>
                  <a:pt x="1338" y="4309"/>
                  <a:pt x="1401" y="4288"/>
                  <a:pt x="1401" y="4288"/>
                </a:cubicBezTo>
                <a:cubicBezTo>
                  <a:pt x="1384" y="4270"/>
                  <a:pt x="1365" y="4263"/>
                  <a:pt x="1401" y="4240"/>
                </a:cubicBezTo>
                <a:cubicBezTo>
                  <a:pt x="1442" y="4213"/>
                  <a:pt x="1505" y="4226"/>
                  <a:pt x="1545" y="4192"/>
                </a:cubicBezTo>
                <a:cubicBezTo>
                  <a:pt x="1709" y="4055"/>
                  <a:pt x="1567" y="4151"/>
                  <a:pt x="1651" y="4096"/>
                </a:cubicBezTo>
                <a:cubicBezTo>
                  <a:pt x="1754" y="4108"/>
                  <a:pt x="1863" y="4126"/>
                  <a:pt x="1958" y="4076"/>
                </a:cubicBezTo>
                <a:cubicBezTo>
                  <a:pt x="1999" y="4015"/>
                  <a:pt x="2056" y="4051"/>
                  <a:pt x="2121" y="4019"/>
                </a:cubicBezTo>
                <a:cubicBezTo>
                  <a:pt x="2118" y="4009"/>
                  <a:pt x="2118" y="3998"/>
                  <a:pt x="2112" y="3990"/>
                </a:cubicBezTo>
                <a:cubicBezTo>
                  <a:pt x="2105" y="3979"/>
                  <a:pt x="2083" y="3975"/>
                  <a:pt x="2083" y="3961"/>
                </a:cubicBezTo>
                <a:cubicBezTo>
                  <a:pt x="2083" y="3949"/>
                  <a:pt x="2101" y="3946"/>
                  <a:pt x="2112" y="3942"/>
                </a:cubicBezTo>
                <a:cubicBezTo>
                  <a:pt x="2130" y="3936"/>
                  <a:pt x="2150" y="3935"/>
                  <a:pt x="2169" y="3932"/>
                </a:cubicBezTo>
                <a:cubicBezTo>
                  <a:pt x="2182" y="3923"/>
                  <a:pt x="2205" y="3920"/>
                  <a:pt x="2208" y="3904"/>
                </a:cubicBezTo>
                <a:cubicBezTo>
                  <a:pt x="2215" y="3871"/>
                  <a:pt x="2187" y="3841"/>
                  <a:pt x="2179" y="3808"/>
                </a:cubicBezTo>
                <a:cubicBezTo>
                  <a:pt x="2271" y="3784"/>
                  <a:pt x="2298" y="3813"/>
                  <a:pt x="2371" y="3836"/>
                </a:cubicBezTo>
                <a:cubicBezTo>
                  <a:pt x="2422" y="3833"/>
                  <a:pt x="2473" y="3834"/>
                  <a:pt x="2524" y="3827"/>
                </a:cubicBezTo>
                <a:cubicBezTo>
                  <a:pt x="2538" y="3825"/>
                  <a:pt x="2550" y="3814"/>
                  <a:pt x="2563" y="3808"/>
                </a:cubicBezTo>
                <a:cubicBezTo>
                  <a:pt x="2599" y="3793"/>
                  <a:pt x="2615" y="3795"/>
                  <a:pt x="2659" y="3788"/>
                </a:cubicBezTo>
                <a:cubicBezTo>
                  <a:pt x="2676" y="3717"/>
                  <a:pt x="2708" y="3726"/>
                  <a:pt x="2774" y="3712"/>
                </a:cubicBezTo>
                <a:cubicBezTo>
                  <a:pt x="2874" y="3691"/>
                  <a:pt x="2946" y="3680"/>
                  <a:pt x="3052" y="3673"/>
                </a:cubicBezTo>
                <a:cubicBezTo>
                  <a:pt x="3118" y="3658"/>
                  <a:pt x="3067" y="3677"/>
                  <a:pt x="3120" y="3635"/>
                </a:cubicBezTo>
                <a:cubicBezTo>
                  <a:pt x="3138" y="3621"/>
                  <a:pt x="3177" y="3596"/>
                  <a:pt x="3177" y="3596"/>
                </a:cubicBezTo>
                <a:cubicBezTo>
                  <a:pt x="3216" y="3518"/>
                  <a:pt x="3290" y="3496"/>
                  <a:pt x="3369" y="3472"/>
                </a:cubicBezTo>
                <a:cubicBezTo>
                  <a:pt x="3407" y="3434"/>
                  <a:pt x="3417" y="3386"/>
                  <a:pt x="3456" y="3347"/>
                </a:cubicBezTo>
                <a:cubicBezTo>
                  <a:pt x="3485" y="3260"/>
                  <a:pt x="3490" y="3165"/>
                  <a:pt x="3542" y="3088"/>
                </a:cubicBezTo>
                <a:cubicBezTo>
                  <a:pt x="3560" y="3020"/>
                  <a:pt x="3552" y="2954"/>
                  <a:pt x="3513" y="2896"/>
                </a:cubicBezTo>
                <a:cubicBezTo>
                  <a:pt x="3510" y="2886"/>
                  <a:pt x="3506" y="2877"/>
                  <a:pt x="3504" y="2867"/>
                </a:cubicBezTo>
                <a:cubicBezTo>
                  <a:pt x="3496" y="2826"/>
                  <a:pt x="3494" y="2783"/>
                  <a:pt x="3484" y="2742"/>
                </a:cubicBezTo>
                <a:cubicBezTo>
                  <a:pt x="3476" y="2707"/>
                  <a:pt x="3443" y="2668"/>
                  <a:pt x="3427" y="2636"/>
                </a:cubicBezTo>
                <a:cubicBezTo>
                  <a:pt x="3404" y="2527"/>
                  <a:pt x="3438" y="2632"/>
                  <a:pt x="3388" y="2569"/>
                </a:cubicBezTo>
                <a:cubicBezTo>
                  <a:pt x="3382" y="2561"/>
                  <a:pt x="3385" y="2548"/>
                  <a:pt x="3379" y="2540"/>
                </a:cubicBezTo>
                <a:cubicBezTo>
                  <a:pt x="3372" y="2529"/>
                  <a:pt x="3360" y="2521"/>
                  <a:pt x="3350" y="2512"/>
                </a:cubicBezTo>
                <a:cubicBezTo>
                  <a:pt x="3329" y="2452"/>
                  <a:pt x="3356" y="2515"/>
                  <a:pt x="3312" y="2454"/>
                </a:cubicBezTo>
                <a:cubicBezTo>
                  <a:pt x="3231" y="2340"/>
                  <a:pt x="3336" y="2477"/>
                  <a:pt x="3283" y="2387"/>
                </a:cubicBezTo>
                <a:cubicBezTo>
                  <a:pt x="3240" y="2315"/>
                  <a:pt x="3203" y="2279"/>
                  <a:pt x="3120" y="2262"/>
                </a:cubicBezTo>
                <a:cubicBezTo>
                  <a:pt x="3068" y="2213"/>
                  <a:pt x="3004" y="2197"/>
                  <a:pt x="2937" y="2176"/>
                </a:cubicBezTo>
                <a:cubicBezTo>
                  <a:pt x="2931" y="2166"/>
                  <a:pt x="2928" y="2154"/>
                  <a:pt x="2918" y="2147"/>
                </a:cubicBezTo>
                <a:cubicBezTo>
                  <a:pt x="2907" y="2140"/>
                  <a:pt x="2889" y="2146"/>
                  <a:pt x="2880" y="2137"/>
                </a:cubicBezTo>
                <a:cubicBezTo>
                  <a:pt x="2863" y="2120"/>
                  <a:pt x="2868" y="2087"/>
                  <a:pt x="2851" y="2070"/>
                </a:cubicBezTo>
                <a:cubicBezTo>
                  <a:pt x="2836" y="2055"/>
                  <a:pt x="2801" y="2042"/>
                  <a:pt x="2784" y="2032"/>
                </a:cubicBezTo>
                <a:cubicBezTo>
                  <a:pt x="2762" y="2019"/>
                  <a:pt x="2749" y="1995"/>
                  <a:pt x="2726" y="1984"/>
                </a:cubicBezTo>
                <a:cubicBezTo>
                  <a:pt x="2702" y="1972"/>
                  <a:pt x="2674" y="1973"/>
                  <a:pt x="2649" y="1964"/>
                </a:cubicBezTo>
                <a:cubicBezTo>
                  <a:pt x="2612" y="1910"/>
                  <a:pt x="2653" y="1956"/>
                  <a:pt x="2592" y="1926"/>
                </a:cubicBezTo>
                <a:cubicBezTo>
                  <a:pt x="2584" y="1922"/>
                  <a:pt x="2579" y="1913"/>
                  <a:pt x="2572" y="1907"/>
                </a:cubicBezTo>
                <a:cubicBezTo>
                  <a:pt x="2534" y="1879"/>
                  <a:pt x="2501" y="1854"/>
                  <a:pt x="2457" y="1840"/>
                </a:cubicBezTo>
                <a:cubicBezTo>
                  <a:pt x="2424" y="1807"/>
                  <a:pt x="2407" y="1794"/>
                  <a:pt x="2361" y="1782"/>
                </a:cubicBezTo>
                <a:cubicBezTo>
                  <a:pt x="2320" y="1755"/>
                  <a:pt x="2278" y="1755"/>
                  <a:pt x="2236" y="1734"/>
                </a:cubicBezTo>
                <a:cubicBezTo>
                  <a:pt x="2203" y="1717"/>
                  <a:pt x="2170" y="1697"/>
                  <a:pt x="2140" y="1676"/>
                </a:cubicBezTo>
                <a:cubicBezTo>
                  <a:pt x="2117" y="1641"/>
                  <a:pt x="2122" y="1601"/>
                  <a:pt x="2092" y="1571"/>
                </a:cubicBezTo>
                <a:cubicBezTo>
                  <a:pt x="2056" y="1535"/>
                  <a:pt x="2000" y="1516"/>
                  <a:pt x="1968" y="1484"/>
                </a:cubicBezTo>
                <a:cubicBezTo>
                  <a:pt x="1936" y="1452"/>
                  <a:pt x="1961" y="1457"/>
                  <a:pt x="1920" y="1427"/>
                </a:cubicBezTo>
                <a:cubicBezTo>
                  <a:pt x="1882" y="1400"/>
                  <a:pt x="1834" y="1395"/>
                  <a:pt x="1795" y="1369"/>
                </a:cubicBezTo>
                <a:cubicBezTo>
                  <a:pt x="1789" y="1356"/>
                  <a:pt x="1784" y="1343"/>
                  <a:pt x="1776" y="1331"/>
                </a:cubicBezTo>
                <a:cubicBezTo>
                  <a:pt x="1771" y="1323"/>
                  <a:pt x="1760" y="1320"/>
                  <a:pt x="1756" y="1312"/>
                </a:cubicBezTo>
                <a:cubicBezTo>
                  <a:pt x="1750" y="1300"/>
                  <a:pt x="1752" y="1285"/>
                  <a:pt x="1747" y="1273"/>
                </a:cubicBezTo>
                <a:cubicBezTo>
                  <a:pt x="1743" y="1262"/>
                  <a:pt x="1733" y="1254"/>
                  <a:pt x="1728" y="1244"/>
                </a:cubicBezTo>
                <a:cubicBezTo>
                  <a:pt x="1724" y="1235"/>
                  <a:pt x="1721" y="1225"/>
                  <a:pt x="1718" y="1216"/>
                </a:cubicBezTo>
                <a:cubicBezTo>
                  <a:pt x="1721" y="1184"/>
                  <a:pt x="1715" y="1149"/>
                  <a:pt x="1728" y="1120"/>
                </a:cubicBezTo>
                <a:cubicBezTo>
                  <a:pt x="1733" y="1108"/>
                  <a:pt x="1754" y="1115"/>
                  <a:pt x="1766" y="1110"/>
                </a:cubicBezTo>
                <a:cubicBezTo>
                  <a:pt x="1777" y="1105"/>
                  <a:pt x="1786" y="1098"/>
                  <a:pt x="1795" y="1091"/>
                </a:cubicBezTo>
                <a:cubicBezTo>
                  <a:pt x="1877" y="1023"/>
                  <a:pt x="1916" y="1007"/>
                  <a:pt x="2016" y="976"/>
                </a:cubicBezTo>
                <a:cubicBezTo>
                  <a:pt x="2048" y="953"/>
                  <a:pt x="2079" y="949"/>
                  <a:pt x="2112" y="928"/>
                </a:cubicBezTo>
                <a:cubicBezTo>
                  <a:pt x="2139" y="888"/>
                  <a:pt x="2139" y="813"/>
                  <a:pt x="2179" y="793"/>
                </a:cubicBezTo>
                <a:cubicBezTo>
                  <a:pt x="2208" y="779"/>
                  <a:pt x="2243" y="781"/>
                  <a:pt x="2275" y="774"/>
                </a:cubicBezTo>
                <a:cubicBezTo>
                  <a:pt x="2309" y="723"/>
                  <a:pt x="2327" y="737"/>
                  <a:pt x="2390" y="745"/>
                </a:cubicBezTo>
                <a:cubicBezTo>
                  <a:pt x="2450" y="785"/>
                  <a:pt x="2519" y="787"/>
                  <a:pt x="2582" y="755"/>
                </a:cubicBezTo>
                <a:cubicBezTo>
                  <a:pt x="2598" y="693"/>
                  <a:pt x="2620" y="701"/>
                  <a:pt x="2678" y="678"/>
                </a:cubicBezTo>
                <a:cubicBezTo>
                  <a:pt x="2708" y="590"/>
                  <a:pt x="2800" y="609"/>
                  <a:pt x="2870" y="563"/>
                </a:cubicBezTo>
                <a:cubicBezTo>
                  <a:pt x="2857" y="560"/>
                  <a:pt x="2845" y="551"/>
                  <a:pt x="2832" y="553"/>
                </a:cubicBezTo>
                <a:cubicBezTo>
                  <a:pt x="2823" y="554"/>
                  <a:pt x="2821" y="571"/>
                  <a:pt x="2812" y="572"/>
                </a:cubicBezTo>
                <a:cubicBezTo>
                  <a:pt x="2796" y="574"/>
                  <a:pt x="2764" y="563"/>
                  <a:pt x="2764" y="563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4757" name="Freeform 5">
            <a:extLst>
              <a:ext uri="{FF2B5EF4-FFF2-40B4-BE49-F238E27FC236}">
                <a16:creationId xmlns:a16="http://schemas.microsoft.com/office/drawing/2014/main" id="{41A0DE01-B648-4998-B230-863B0C877658}"/>
              </a:ext>
            </a:extLst>
          </p:cNvPr>
          <p:cNvSpPr>
            <a:spLocks/>
          </p:cNvSpPr>
          <p:nvPr/>
        </p:nvSpPr>
        <p:spPr bwMode="auto">
          <a:xfrm>
            <a:off x="838200" y="300038"/>
            <a:ext cx="2032000" cy="1147762"/>
          </a:xfrm>
          <a:custGeom>
            <a:avLst/>
            <a:gdLst>
              <a:gd name="T0" fmla="*/ 0 w 1280"/>
              <a:gd name="T1" fmla="*/ 0 h 723"/>
              <a:gd name="T2" fmla="*/ 2147483646 w 1280"/>
              <a:gd name="T3" fmla="*/ 2147483646 h 723"/>
              <a:gd name="T4" fmla="*/ 2147483646 w 1280"/>
              <a:gd name="T5" fmla="*/ 2147483646 h 723"/>
              <a:gd name="T6" fmla="*/ 2147483646 w 1280"/>
              <a:gd name="T7" fmla="*/ 2147483646 h 723"/>
              <a:gd name="T8" fmla="*/ 2147483646 w 1280"/>
              <a:gd name="T9" fmla="*/ 2147483646 h 723"/>
              <a:gd name="T10" fmla="*/ 2147483646 w 1280"/>
              <a:gd name="T11" fmla="*/ 2147483646 h 723"/>
              <a:gd name="T12" fmla="*/ 2147483646 w 1280"/>
              <a:gd name="T13" fmla="*/ 2147483646 h 723"/>
              <a:gd name="T14" fmla="*/ 2147483646 w 1280"/>
              <a:gd name="T15" fmla="*/ 2147483646 h 723"/>
              <a:gd name="T16" fmla="*/ 2147483646 w 1280"/>
              <a:gd name="T17" fmla="*/ 2147483646 h 723"/>
              <a:gd name="T18" fmla="*/ 2147483646 w 1280"/>
              <a:gd name="T19" fmla="*/ 2147483646 h 723"/>
              <a:gd name="T20" fmla="*/ 2147483646 w 1280"/>
              <a:gd name="T21" fmla="*/ 2147483646 h 723"/>
              <a:gd name="T22" fmla="*/ 2147483646 w 1280"/>
              <a:gd name="T23" fmla="*/ 2147483646 h 723"/>
              <a:gd name="T24" fmla="*/ 2147483646 w 1280"/>
              <a:gd name="T25" fmla="*/ 2147483646 h 723"/>
              <a:gd name="T26" fmla="*/ 2147483646 w 1280"/>
              <a:gd name="T27" fmla="*/ 2147483646 h 723"/>
              <a:gd name="T28" fmla="*/ 2147483646 w 1280"/>
              <a:gd name="T29" fmla="*/ 2147483646 h 723"/>
              <a:gd name="T30" fmla="*/ 2147483646 w 1280"/>
              <a:gd name="T31" fmla="*/ 2147483646 h 723"/>
              <a:gd name="T32" fmla="*/ 2147483646 w 1280"/>
              <a:gd name="T33" fmla="*/ 2147483646 h 723"/>
              <a:gd name="T34" fmla="*/ 2147483646 w 1280"/>
              <a:gd name="T35" fmla="*/ 2147483646 h 723"/>
              <a:gd name="T36" fmla="*/ 2147483646 w 1280"/>
              <a:gd name="T37" fmla="*/ 2147483646 h 723"/>
              <a:gd name="T38" fmla="*/ 2147483646 w 1280"/>
              <a:gd name="T39" fmla="*/ 2147483646 h 723"/>
              <a:gd name="T40" fmla="*/ 2147483646 w 1280"/>
              <a:gd name="T41" fmla="*/ 2147483646 h 72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280" h="723">
                <a:moveTo>
                  <a:pt x="0" y="0"/>
                </a:moveTo>
                <a:cubicBezTo>
                  <a:pt x="18" y="14"/>
                  <a:pt x="42" y="22"/>
                  <a:pt x="56" y="40"/>
                </a:cubicBezTo>
                <a:cubicBezTo>
                  <a:pt x="61" y="47"/>
                  <a:pt x="58" y="58"/>
                  <a:pt x="64" y="64"/>
                </a:cubicBezTo>
                <a:cubicBezTo>
                  <a:pt x="70" y="70"/>
                  <a:pt x="81" y="68"/>
                  <a:pt x="88" y="72"/>
                </a:cubicBezTo>
                <a:cubicBezTo>
                  <a:pt x="113" y="86"/>
                  <a:pt x="133" y="111"/>
                  <a:pt x="160" y="120"/>
                </a:cubicBezTo>
                <a:cubicBezTo>
                  <a:pt x="184" y="128"/>
                  <a:pt x="208" y="136"/>
                  <a:pt x="232" y="144"/>
                </a:cubicBezTo>
                <a:cubicBezTo>
                  <a:pt x="240" y="147"/>
                  <a:pt x="256" y="152"/>
                  <a:pt x="256" y="152"/>
                </a:cubicBezTo>
                <a:cubicBezTo>
                  <a:pt x="295" y="191"/>
                  <a:pt x="348" y="215"/>
                  <a:pt x="400" y="232"/>
                </a:cubicBezTo>
                <a:cubicBezTo>
                  <a:pt x="418" y="238"/>
                  <a:pt x="432" y="253"/>
                  <a:pt x="448" y="264"/>
                </a:cubicBezTo>
                <a:cubicBezTo>
                  <a:pt x="475" y="282"/>
                  <a:pt x="528" y="288"/>
                  <a:pt x="560" y="296"/>
                </a:cubicBezTo>
                <a:cubicBezTo>
                  <a:pt x="568" y="293"/>
                  <a:pt x="576" y="285"/>
                  <a:pt x="584" y="288"/>
                </a:cubicBezTo>
                <a:cubicBezTo>
                  <a:pt x="593" y="292"/>
                  <a:pt x="629" y="351"/>
                  <a:pt x="640" y="360"/>
                </a:cubicBezTo>
                <a:cubicBezTo>
                  <a:pt x="647" y="365"/>
                  <a:pt x="657" y="364"/>
                  <a:pt x="664" y="368"/>
                </a:cubicBezTo>
                <a:cubicBezTo>
                  <a:pt x="681" y="377"/>
                  <a:pt x="696" y="389"/>
                  <a:pt x="712" y="400"/>
                </a:cubicBezTo>
                <a:cubicBezTo>
                  <a:pt x="726" y="409"/>
                  <a:pt x="760" y="416"/>
                  <a:pt x="760" y="416"/>
                </a:cubicBezTo>
                <a:cubicBezTo>
                  <a:pt x="793" y="465"/>
                  <a:pt x="850" y="459"/>
                  <a:pt x="904" y="464"/>
                </a:cubicBezTo>
                <a:cubicBezTo>
                  <a:pt x="961" y="483"/>
                  <a:pt x="938" y="471"/>
                  <a:pt x="976" y="496"/>
                </a:cubicBezTo>
                <a:cubicBezTo>
                  <a:pt x="1015" y="555"/>
                  <a:pt x="1020" y="529"/>
                  <a:pt x="984" y="576"/>
                </a:cubicBezTo>
                <a:cubicBezTo>
                  <a:pt x="1017" y="598"/>
                  <a:pt x="1051" y="625"/>
                  <a:pt x="1088" y="640"/>
                </a:cubicBezTo>
                <a:cubicBezTo>
                  <a:pt x="1104" y="646"/>
                  <a:pt x="1136" y="656"/>
                  <a:pt x="1136" y="656"/>
                </a:cubicBezTo>
                <a:cubicBezTo>
                  <a:pt x="1158" y="723"/>
                  <a:pt x="1136" y="680"/>
                  <a:pt x="1280" y="680"/>
                </a:cubicBezTo>
              </a:path>
            </a:pathLst>
          </a:custGeom>
          <a:noFill/>
          <a:ln w="38100" cmpd="sng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4758" name="Freeform 6">
            <a:extLst>
              <a:ext uri="{FF2B5EF4-FFF2-40B4-BE49-F238E27FC236}">
                <a16:creationId xmlns:a16="http://schemas.microsoft.com/office/drawing/2014/main" id="{E9E90D4A-4C33-4649-AE0E-C99449591855}"/>
              </a:ext>
            </a:extLst>
          </p:cNvPr>
          <p:cNvSpPr>
            <a:spLocks/>
          </p:cNvSpPr>
          <p:nvPr/>
        </p:nvSpPr>
        <p:spPr bwMode="auto">
          <a:xfrm>
            <a:off x="2590800" y="685800"/>
            <a:ext cx="266700" cy="495300"/>
          </a:xfrm>
          <a:custGeom>
            <a:avLst/>
            <a:gdLst>
              <a:gd name="T0" fmla="*/ 2147483646 w 168"/>
              <a:gd name="T1" fmla="*/ 2147483646 h 312"/>
              <a:gd name="T2" fmla="*/ 2147483646 w 168"/>
              <a:gd name="T3" fmla="*/ 2147483646 h 312"/>
              <a:gd name="T4" fmla="*/ 2147483646 w 168"/>
              <a:gd name="T5" fmla="*/ 2147483646 h 312"/>
              <a:gd name="T6" fmla="*/ 0 w 168"/>
              <a:gd name="T7" fmla="*/ 2147483646 h 312"/>
              <a:gd name="T8" fmla="*/ 2147483646 w 168"/>
              <a:gd name="T9" fmla="*/ 2147483646 h 312"/>
              <a:gd name="T10" fmla="*/ 2147483646 w 168"/>
              <a:gd name="T11" fmla="*/ 2147483646 h 312"/>
              <a:gd name="T12" fmla="*/ 2147483646 w 168"/>
              <a:gd name="T13" fmla="*/ 2147483646 h 312"/>
              <a:gd name="T14" fmla="*/ 2147483646 w 168"/>
              <a:gd name="T15" fmla="*/ 0 h 312"/>
              <a:gd name="T16" fmla="*/ 2147483646 w 168"/>
              <a:gd name="T17" fmla="*/ 2147483646 h 312"/>
              <a:gd name="T18" fmla="*/ 2147483646 w 168"/>
              <a:gd name="T19" fmla="*/ 2147483646 h 3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68" h="312">
                <a:moveTo>
                  <a:pt x="168" y="312"/>
                </a:moveTo>
                <a:cubicBezTo>
                  <a:pt x="145" y="278"/>
                  <a:pt x="105" y="249"/>
                  <a:pt x="72" y="224"/>
                </a:cubicBezTo>
                <a:cubicBezTo>
                  <a:pt x="57" y="212"/>
                  <a:pt x="40" y="203"/>
                  <a:pt x="24" y="192"/>
                </a:cubicBezTo>
                <a:cubicBezTo>
                  <a:pt x="16" y="187"/>
                  <a:pt x="0" y="176"/>
                  <a:pt x="0" y="176"/>
                </a:cubicBezTo>
                <a:cubicBezTo>
                  <a:pt x="14" y="121"/>
                  <a:pt x="3" y="154"/>
                  <a:pt x="40" y="80"/>
                </a:cubicBezTo>
                <a:cubicBezTo>
                  <a:pt x="48" y="65"/>
                  <a:pt x="56" y="32"/>
                  <a:pt x="56" y="32"/>
                </a:cubicBezTo>
                <a:cubicBezTo>
                  <a:pt x="53" y="24"/>
                  <a:pt x="44" y="16"/>
                  <a:pt x="48" y="8"/>
                </a:cubicBezTo>
                <a:cubicBezTo>
                  <a:pt x="52" y="0"/>
                  <a:pt x="64" y="0"/>
                  <a:pt x="72" y="0"/>
                </a:cubicBezTo>
                <a:cubicBezTo>
                  <a:pt x="83" y="0"/>
                  <a:pt x="93" y="7"/>
                  <a:pt x="104" y="8"/>
                </a:cubicBezTo>
                <a:cubicBezTo>
                  <a:pt x="120" y="10"/>
                  <a:pt x="136" y="8"/>
                  <a:pt x="152" y="8"/>
                </a:cubicBezTo>
              </a:path>
            </a:pathLst>
          </a:custGeom>
          <a:noFill/>
          <a:ln w="38100" cmpd="sng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4759" name="Freeform 7">
            <a:extLst>
              <a:ext uri="{FF2B5EF4-FFF2-40B4-BE49-F238E27FC236}">
                <a16:creationId xmlns:a16="http://schemas.microsoft.com/office/drawing/2014/main" id="{5BF983CA-175F-4DCE-BE1F-3D7D4C499B17}"/>
              </a:ext>
            </a:extLst>
          </p:cNvPr>
          <p:cNvSpPr>
            <a:spLocks/>
          </p:cNvSpPr>
          <p:nvPr/>
        </p:nvSpPr>
        <p:spPr bwMode="auto">
          <a:xfrm>
            <a:off x="1295400" y="1193800"/>
            <a:ext cx="1054100" cy="406400"/>
          </a:xfrm>
          <a:custGeom>
            <a:avLst/>
            <a:gdLst>
              <a:gd name="T0" fmla="*/ 2147483646 w 624"/>
              <a:gd name="T1" fmla="*/ 2147483646 h 248"/>
              <a:gd name="T2" fmla="*/ 2147483646 w 624"/>
              <a:gd name="T3" fmla="*/ 2147483646 h 248"/>
              <a:gd name="T4" fmla="*/ 2147483646 w 624"/>
              <a:gd name="T5" fmla="*/ 2147483646 h 248"/>
              <a:gd name="T6" fmla="*/ 2147483646 w 624"/>
              <a:gd name="T7" fmla="*/ 2147483646 h 248"/>
              <a:gd name="T8" fmla="*/ 2147483646 w 624"/>
              <a:gd name="T9" fmla="*/ 2147483646 h 248"/>
              <a:gd name="T10" fmla="*/ 2147483646 w 624"/>
              <a:gd name="T11" fmla="*/ 2147483646 h 248"/>
              <a:gd name="T12" fmla="*/ 2147483646 w 624"/>
              <a:gd name="T13" fmla="*/ 2147483646 h 248"/>
              <a:gd name="T14" fmla="*/ 2147483646 w 624"/>
              <a:gd name="T15" fmla="*/ 0 h 248"/>
              <a:gd name="T16" fmla="*/ 0 w 624"/>
              <a:gd name="T17" fmla="*/ 2147483646 h 2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24" h="248">
                <a:moveTo>
                  <a:pt x="624" y="248"/>
                </a:moveTo>
                <a:cubicBezTo>
                  <a:pt x="535" y="212"/>
                  <a:pt x="568" y="232"/>
                  <a:pt x="520" y="200"/>
                </a:cubicBezTo>
                <a:cubicBezTo>
                  <a:pt x="483" y="209"/>
                  <a:pt x="470" y="217"/>
                  <a:pt x="432" y="208"/>
                </a:cubicBezTo>
                <a:cubicBezTo>
                  <a:pt x="393" y="221"/>
                  <a:pt x="420" y="220"/>
                  <a:pt x="384" y="192"/>
                </a:cubicBezTo>
                <a:cubicBezTo>
                  <a:pt x="369" y="180"/>
                  <a:pt x="336" y="160"/>
                  <a:pt x="336" y="160"/>
                </a:cubicBezTo>
                <a:cubicBezTo>
                  <a:pt x="323" y="121"/>
                  <a:pt x="297" y="128"/>
                  <a:pt x="264" y="112"/>
                </a:cubicBezTo>
                <a:cubicBezTo>
                  <a:pt x="204" y="82"/>
                  <a:pt x="137" y="56"/>
                  <a:pt x="72" y="40"/>
                </a:cubicBezTo>
                <a:cubicBezTo>
                  <a:pt x="60" y="22"/>
                  <a:pt x="51" y="0"/>
                  <a:pt x="24" y="0"/>
                </a:cubicBezTo>
                <a:cubicBezTo>
                  <a:pt x="14" y="0"/>
                  <a:pt x="0" y="16"/>
                  <a:pt x="0" y="16"/>
                </a:cubicBezTo>
              </a:path>
            </a:pathLst>
          </a:custGeom>
          <a:noFill/>
          <a:ln w="38100" cmpd="sng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4760" name="Freeform 8">
            <a:extLst>
              <a:ext uri="{FF2B5EF4-FFF2-40B4-BE49-F238E27FC236}">
                <a16:creationId xmlns:a16="http://schemas.microsoft.com/office/drawing/2014/main" id="{AF20E90F-05A3-4E3C-A541-ACF40D09106E}"/>
              </a:ext>
            </a:extLst>
          </p:cNvPr>
          <p:cNvSpPr>
            <a:spLocks/>
          </p:cNvSpPr>
          <p:nvPr/>
        </p:nvSpPr>
        <p:spPr bwMode="auto">
          <a:xfrm>
            <a:off x="1066800" y="1676400"/>
            <a:ext cx="1231900" cy="546100"/>
          </a:xfrm>
          <a:custGeom>
            <a:avLst/>
            <a:gdLst>
              <a:gd name="T0" fmla="*/ 2147483646 w 672"/>
              <a:gd name="T1" fmla="*/ 2147483646 h 224"/>
              <a:gd name="T2" fmla="*/ 2147483646 w 672"/>
              <a:gd name="T3" fmla="*/ 2147483646 h 224"/>
              <a:gd name="T4" fmla="*/ 2147483646 w 672"/>
              <a:gd name="T5" fmla="*/ 2147483646 h 224"/>
              <a:gd name="T6" fmla="*/ 2147483646 w 672"/>
              <a:gd name="T7" fmla="*/ 2147483646 h 224"/>
              <a:gd name="T8" fmla="*/ 2147483646 w 672"/>
              <a:gd name="T9" fmla="*/ 2147483646 h 224"/>
              <a:gd name="T10" fmla="*/ 2147483646 w 672"/>
              <a:gd name="T11" fmla="*/ 2147483646 h 224"/>
              <a:gd name="T12" fmla="*/ 2147483646 w 672"/>
              <a:gd name="T13" fmla="*/ 2147483646 h 224"/>
              <a:gd name="T14" fmla="*/ 2147483646 w 672"/>
              <a:gd name="T15" fmla="*/ 2147483646 h 224"/>
              <a:gd name="T16" fmla="*/ 2147483646 w 672"/>
              <a:gd name="T17" fmla="*/ 2147483646 h 224"/>
              <a:gd name="T18" fmla="*/ 2147483646 w 672"/>
              <a:gd name="T19" fmla="*/ 2147483646 h 224"/>
              <a:gd name="T20" fmla="*/ 2147483646 w 672"/>
              <a:gd name="T21" fmla="*/ 2147483646 h 224"/>
              <a:gd name="T22" fmla="*/ 2147483646 w 672"/>
              <a:gd name="T23" fmla="*/ 2147483646 h 224"/>
              <a:gd name="T24" fmla="*/ 2147483646 w 672"/>
              <a:gd name="T25" fmla="*/ 2147483646 h 224"/>
              <a:gd name="T26" fmla="*/ 2147483646 w 672"/>
              <a:gd name="T27" fmla="*/ 2147483646 h 224"/>
              <a:gd name="T28" fmla="*/ 2147483646 w 672"/>
              <a:gd name="T29" fmla="*/ 2147483646 h 224"/>
              <a:gd name="T30" fmla="*/ 2147483646 w 672"/>
              <a:gd name="T31" fmla="*/ 2147483646 h 224"/>
              <a:gd name="T32" fmla="*/ 0 w 672"/>
              <a:gd name="T33" fmla="*/ 0 h 2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72" h="224">
                <a:moveTo>
                  <a:pt x="672" y="144"/>
                </a:moveTo>
                <a:cubicBezTo>
                  <a:pt x="626" y="159"/>
                  <a:pt x="625" y="204"/>
                  <a:pt x="608" y="152"/>
                </a:cubicBezTo>
                <a:cubicBezTo>
                  <a:pt x="591" y="203"/>
                  <a:pt x="615" y="152"/>
                  <a:pt x="568" y="184"/>
                </a:cubicBezTo>
                <a:cubicBezTo>
                  <a:pt x="560" y="189"/>
                  <a:pt x="560" y="203"/>
                  <a:pt x="552" y="208"/>
                </a:cubicBezTo>
                <a:cubicBezTo>
                  <a:pt x="538" y="217"/>
                  <a:pt x="504" y="224"/>
                  <a:pt x="504" y="224"/>
                </a:cubicBezTo>
                <a:cubicBezTo>
                  <a:pt x="470" y="173"/>
                  <a:pt x="509" y="214"/>
                  <a:pt x="464" y="208"/>
                </a:cubicBezTo>
                <a:cubicBezTo>
                  <a:pt x="441" y="205"/>
                  <a:pt x="422" y="190"/>
                  <a:pt x="400" y="184"/>
                </a:cubicBezTo>
                <a:cubicBezTo>
                  <a:pt x="376" y="136"/>
                  <a:pt x="368" y="128"/>
                  <a:pt x="320" y="96"/>
                </a:cubicBezTo>
                <a:cubicBezTo>
                  <a:pt x="312" y="91"/>
                  <a:pt x="296" y="80"/>
                  <a:pt x="296" y="80"/>
                </a:cubicBezTo>
                <a:cubicBezTo>
                  <a:pt x="238" y="119"/>
                  <a:pt x="299" y="89"/>
                  <a:pt x="264" y="72"/>
                </a:cubicBezTo>
                <a:cubicBezTo>
                  <a:pt x="256" y="68"/>
                  <a:pt x="248" y="77"/>
                  <a:pt x="240" y="80"/>
                </a:cubicBezTo>
                <a:cubicBezTo>
                  <a:pt x="213" y="62"/>
                  <a:pt x="187" y="42"/>
                  <a:pt x="160" y="24"/>
                </a:cubicBezTo>
                <a:cubicBezTo>
                  <a:pt x="144" y="27"/>
                  <a:pt x="128" y="32"/>
                  <a:pt x="112" y="32"/>
                </a:cubicBezTo>
                <a:cubicBezTo>
                  <a:pt x="104" y="32"/>
                  <a:pt x="96" y="20"/>
                  <a:pt x="88" y="24"/>
                </a:cubicBezTo>
                <a:cubicBezTo>
                  <a:pt x="80" y="28"/>
                  <a:pt x="85" y="41"/>
                  <a:pt x="80" y="48"/>
                </a:cubicBezTo>
                <a:cubicBezTo>
                  <a:pt x="74" y="57"/>
                  <a:pt x="64" y="64"/>
                  <a:pt x="56" y="72"/>
                </a:cubicBezTo>
                <a:cubicBezTo>
                  <a:pt x="38" y="48"/>
                  <a:pt x="13" y="27"/>
                  <a:pt x="0" y="0"/>
                </a:cubicBezTo>
              </a:path>
            </a:pathLst>
          </a:custGeom>
          <a:noFill/>
          <a:ln w="38100" cmpd="sng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4761" name="Freeform 9">
            <a:extLst>
              <a:ext uri="{FF2B5EF4-FFF2-40B4-BE49-F238E27FC236}">
                <a16:creationId xmlns:a16="http://schemas.microsoft.com/office/drawing/2014/main" id="{48310903-8523-42C9-BEC2-AD8004E0E2CB}"/>
              </a:ext>
            </a:extLst>
          </p:cNvPr>
          <p:cNvSpPr>
            <a:spLocks/>
          </p:cNvSpPr>
          <p:nvPr/>
        </p:nvSpPr>
        <p:spPr bwMode="auto">
          <a:xfrm>
            <a:off x="1612900" y="5715000"/>
            <a:ext cx="977900" cy="635000"/>
          </a:xfrm>
          <a:custGeom>
            <a:avLst/>
            <a:gdLst>
              <a:gd name="T0" fmla="*/ 2147483646 w 616"/>
              <a:gd name="T1" fmla="*/ 2147483646 h 400"/>
              <a:gd name="T2" fmla="*/ 2147483646 w 616"/>
              <a:gd name="T3" fmla="*/ 2147483646 h 400"/>
              <a:gd name="T4" fmla="*/ 2147483646 w 616"/>
              <a:gd name="T5" fmla="*/ 2147483646 h 400"/>
              <a:gd name="T6" fmla="*/ 2147483646 w 616"/>
              <a:gd name="T7" fmla="*/ 2147483646 h 400"/>
              <a:gd name="T8" fmla="*/ 2147483646 w 616"/>
              <a:gd name="T9" fmla="*/ 2147483646 h 400"/>
              <a:gd name="T10" fmla="*/ 2147483646 w 616"/>
              <a:gd name="T11" fmla="*/ 2147483646 h 400"/>
              <a:gd name="T12" fmla="*/ 2147483646 w 616"/>
              <a:gd name="T13" fmla="*/ 2147483646 h 400"/>
              <a:gd name="T14" fmla="*/ 2147483646 w 616"/>
              <a:gd name="T15" fmla="*/ 2147483646 h 400"/>
              <a:gd name="T16" fmla="*/ 0 w 616"/>
              <a:gd name="T17" fmla="*/ 0 h 4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16" h="400">
                <a:moveTo>
                  <a:pt x="616" y="400"/>
                </a:moveTo>
                <a:cubicBezTo>
                  <a:pt x="563" y="347"/>
                  <a:pt x="504" y="344"/>
                  <a:pt x="440" y="312"/>
                </a:cubicBezTo>
                <a:cubicBezTo>
                  <a:pt x="412" y="227"/>
                  <a:pt x="379" y="268"/>
                  <a:pt x="312" y="224"/>
                </a:cubicBezTo>
                <a:cubicBezTo>
                  <a:pt x="283" y="205"/>
                  <a:pt x="273" y="179"/>
                  <a:pt x="240" y="168"/>
                </a:cubicBezTo>
                <a:cubicBezTo>
                  <a:pt x="223" y="145"/>
                  <a:pt x="218" y="131"/>
                  <a:pt x="192" y="120"/>
                </a:cubicBezTo>
                <a:cubicBezTo>
                  <a:pt x="174" y="112"/>
                  <a:pt x="154" y="114"/>
                  <a:pt x="136" y="104"/>
                </a:cubicBezTo>
                <a:cubicBezTo>
                  <a:pt x="119" y="95"/>
                  <a:pt x="104" y="83"/>
                  <a:pt x="88" y="72"/>
                </a:cubicBezTo>
                <a:cubicBezTo>
                  <a:pt x="80" y="67"/>
                  <a:pt x="64" y="56"/>
                  <a:pt x="64" y="56"/>
                </a:cubicBezTo>
                <a:cubicBezTo>
                  <a:pt x="45" y="28"/>
                  <a:pt x="23" y="23"/>
                  <a:pt x="0" y="0"/>
                </a:cubicBezTo>
              </a:path>
            </a:pathLst>
          </a:custGeom>
          <a:noFill/>
          <a:ln w="38100" cmpd="sng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4762" name="Freeform 10">
            <a:extLst>
              <a:ext uri="{FF2B5EF4-FFF2-40B4-BE49-F238E27FC236}">
                <a16:creationId xmlns:a16="http://schemas.microsoft.com/office/drawing/2014/main" id="{3E75AC86-692B-456E-8293-2ACFA02E60B7}"/>
              </a:ext>
            </a:extLst>
          </p:cNvPr>
          <p:cNvSpPr>
            <a:spLocks/>
          </p:cNvSpPr>
          <p:nvPr/>
        </p:nvSpPr>
        <p:spPr bwMode="auto">
          <a:xfrm>
            <a:off x="3352800" y="5105400"/>
            <a:ext cx="849313" cy="490538"/>
          </a:xfrm>
          <a:custGeom>
            <a:avLst/>
            <a:gdLst>
              <a:gd name="T0" fmla="*/ 2147483646 w 535"/>
              <a:gd name="T1" fmla="*/ 2147483646 h 309"/>
              <a:gd name="T2" fmla="*/ 2147483646 w 535"/>
              <a:gd name="T3" fmla="*/ 2147483646 h 309"/>
              <a:gd name="T4" fmla="*/ 2147483646 w 535"/>
              <a:gd name="T5" fmla="*/ 2147483646 h 309"/>
              <a:gd name="T6" fmla="*/ 2147483646 w 535"/>
              <a:gd name="T7" fmla="*/ 2147483646 h 309"/>
              <a:gd name="T8" fmla="*/ 2147483646 w 535"/>
              <a:gd name="T9" fmla="*/ 2147483646 h 309"/>
              <a:gd name="T10" fmla="*/ 2147483646 w 535"/>
              <a:gd name="T11" fmla="*/ 2147483646 h 309"/>
              <a:gd name="T12" fmla="*/ 2147483646 w 535"/>
              <a:gd name="T13" fmla="*/ 2147483646 h 309"/>
              <a:gd name="T14" fmla="*/ 2147483646 w 535"/>
              <a:gd name="T15" fmla="*/ 2147483646 h 309"/>
              <a:gd name="T16" fmla="*/ 2147483646 w 535"/>
              <a:gd name="T17" fmla="*/ 2147483646 h 309"/>
              <a:gd name="T18" fmla="*/ 2147483646 w 535"/>
              <a:gd name="T19" fmla="*/ 2147483646 h 309"/>
              <a:gd name="T20" fmla="*/ 2147483646 w 535"/>
              <a:gd name="T21" fmla="*/ 2147483646 h 309"/>
              <a:gd name="T22" fmla="*/ 2147483646 w 535"/>
              <a:gd name="T23" fmla="*/ 2147483646 h 309"/>
              <a:gd name="T24" fmla="*/ 2147483646 w 535"/>
              <a:gd name="T25" fmla="*/ 2147483646 h 309"/>
              <a:gd name="T26" fmla="*/ 2147483646 w 535"/>
              <a:gd name="T27" fmla="*/ 2147483646 h 309"/>
              <a:gd name="T28" fmla="*/ 2147483646 w 535"/>
              <a:gd name="T29" fmla="*/ 2147483646 h 309"/>
              <a:gd name="T30" fmla="*/ 2147483646 w 535"/>
              <a:gd name="T31" fmla="*/ 2147483646 h 309"/>
              <a:gd name="T32" fmla="*/ 2147483646 w 535"/>
              <a:gd name="T33" fmla="*/ 0 h 309"/>
              <a:gd name="T34" fmla="*/ 2147483646 w 535"/>
              <a:gd name="T35" fmla="*/ 2147483646 h 30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35" h="309">
                <a:moveTo>
                  <a:pt x="535" y="136"/>
                </a:moveTo>
                <a:cubicBezTo>
                  <a:pt x="498" y="145"/>
                  <a:pt x="485" y="153"/>
                  <a:pt x="447" y="144"/>
                </a:cubicBezTo>
                <a:cubicBezTo>
                  <a:pt x="407" y="171"/>
                  <a:pt x="428" y="152"/>
                  <a:pt x="391" y="208"/>
                </a:cubicBezTo>
                <a:cubicBezTo>
                  <a:pt x="380" y="224"/>
                  <a:pt x="357" y="226"/>
                  <a:pt x="343" y="240"/>
                </a:cubicBezTo>
                <a:cubicBezTo>
                  <a:pt x="335" y="248"/>
                  <a:pt x="328" y="257"/>
                  <a:pt x="319" y="264"/>
                </a:cubicBezTo>
                <a:cubicBezTo>
                  <a:pt x="299" y="281"/>
                  <a:pt x="247" y="296"/>
                  <a:pt x="247" y="296"/>
                </a:cubicBezTo>
                <a:cubicBezTo>
                  <a:pt x="214" y="274"/>
                  <a:pt x="234" y="278"/>
                  <a:pt x="199" y="288"/>
                </a:cubicBezTo>
                <a:cubicBezTo>
                  <a:pt x="178" y="294"/>
                  <a:pt x="135" y="304"/>
                  <a:pt x="135" y="304"/>
                </a:cubicBezTo>
                <a:cubicBezTo>
                  <a:pt x="58" y="292"/>
                  <a:pt x="5" y="309"/>
                  <a:pt x="31" y="232"/>
                </a:cubicBezTo>
                <a:cubicBezTo>
                  <a:pt x="23" y="227"/>
                  <a:pt x="8" y="226"/>
                  <a:pt x="7" y="216"/>
                </a:cubicBezTo>
                <a:cubicBezTo>
                  <a:pt x="0" y="162"/>
                  <a:pt x="24" y="175"/>
                  <a:pt x="47" y="152"/>
                </a:cubicBezTo>
                <a:cubicBezTo>
                  <a:pt x="98" y="101"/>
                  <a:pt x="39" y="133"/>
                  <a:pt x="111" y="104"/>
                </a:cubicBezTo>
                <a:cubicBezTo>
                  <a:pt x="168" y="115"/>
                  <a:pt x="138" y="108"/>
                  <a:pt x="199" y="128"/>
                </a:cubicBezTo>
                <a:cubicBezTo>
                  <a:pt x="207" y="131"/>
                  <a:pt x="223" y="136"/>
                  <a:pt x="223" y="136"/>
                </a:cubicBezTo>
                <a:cubicBezTo>
                  <a:pt x="231" y="131"/>
                  <a:pt x="238" y="124"/>
                  <a:pt x="247" y="120"/>
                </a:cubicBezTo>
                <a:cubicBezTo>
                  <a:pt x="255" y="116"/>
                  <a:pt x="265" y="118"/>
                  <a:pt x="271" y="112"/>
                </a:cubicBezTo>
                <a:cubicBezTo>
                  <a:pt x="305" y="78"/>
                  <a:pt x="313" y="26"/>
                  <a:pt x="351" y="0"/>
                </a:cubicBezTo>
                <a:cubicBezTo>
                  <a:pt x="385" y="11"/>
                  <a:pt x="411" y="16"/>
                  <a:pt x="447" y="16"/>
                </a:cubicBezTo>
              </a:path>
            </a:pathLst>
          </a:custGeom>
          <a:noFill/>
          <a:ln w="38100" cmpd="sng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4763" name="Freeform 11">
            <a:extLst>
              <a:ext uri="{FF2B5EF4-FFF2-40B4-BE49-F238E27FC236}">
                <a16:creationId xmlns:a16="http://schemas.microsoft.com/office/drawing/2014/main" id="{562821FA-4B60-427C-850D-E146A0D854D7}"/>
              </a:ext>
            </a:extLst>
          </p:cNvPr>
          <p:cNvSpPr>
            <a:spLocks/>
          </p:cNvSpPr>
          <p:nvPr/>
        </p:nvSpPr>
        <p:spPr bwMode="auto">
          <a:xfrm>
            <a:off x="1676400" y="5703888"/>
            <a:ext cx="1303338" cy="392112"/>
          </a:xfrm>
          <a:custGeom>
            <a:avLst/>
            <a:gdLst>
              <a:gd name="T0" fmla="*/ 0 w 822"/>
              <a:gd name="T1" fmla="*/ 0 h 247"/>
              <a:gd name="T2" fmla="*/ 2147483646 w 822"/>
              <a:gd name="T3" fmla="*/ 2147483646 h 247"/>
              <a:gd name="T4" fmla="*/ 2147483646 w 822"/>
              <a:gd name="T5" fmla="*/ 2147483646 h 247"/>
              <a:gd name="T6" fmla="*/ 2147483646 w 822"/>
              <a:gd name="T7" fmla="*/ 2147483646 h 247"/>
              <a:gd name="T8" fmla="*/ 2147483646 w 822"/>
              <a:gd name="T9" fmla="*/ 2147483646 h 247"/>
              <a:gd name="T10" fmla="*/ 2147483646 w 822"/>
              <a:gd name="T11" fmla="*/ 2147483646 h 247"/>
              <a:gd name="T12" fmla="*/ 2147483646 w 822"/>
              <a:gd name="T13" fmla="*/ 2147483646 h 247"/>
              <a:gd name="T14" fmla="*/ 2147483646 w 822"/>
              <a:gd name="T15" fmla="*/ 2147483646 h 247"/>
              <a:gd name="T16" fmla="*/ 2147483646 w 822"/>
              <a:gd name="T17" fmla="*/ 2147483646 h 247"/>
              <a:gd name="T18" fmla="*/ 2147483646 w 822"/>
              <a:gd name="T19" fmla="*/ 2147483646 h 247"/>
              <a:gd name="T20" fmla="*/ 2147483646 w 822"/>
              <a:gd name="T21" fmla="*/ 2147483646 h 247"/>
              <a:gd name="T22" fmla="*/ 2147483646 w 822"/>
              <a:gd name="T23" fmla="*/ 2147483646 h 24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22" h="247">
                <a:moveTo>
                  <a:pt x="0" y="0"/>
                </a:moveTo>
                <a:cubicBezTo>
                  <a:pt x="43" y="15"/>
                  <a:pt x="78" y="28"/>
                  <a:pt x="107" y="66"/>
                </a:cubicBezTo>
                <a:cubicBezTo>
                  <a:pt x="129" y="95"/>
                  <a:pt x="140" y="131"/>
                  <a:pt x="164" y="157"/>
                </a:cubicBezTo>
                <a:cubicBezTo>
                  <a:pt x="199" y="144"/>
                  <a:pt x="225" y="159"/>
                  <a:pt x="263" y="165"/>
                </a:cubicBezTo>
                <a:cubicBezTo>
                  <a:pt x="304" y="152"/>
                  <a:pt x="315" y="180"/>
                  <a:pt x="345" y="148"/>
                </a:cubicBezTo>
                <a:cubicBezTo>
                  <a:pt x="356" y="151"/>
                  <a:pt x="367" y="159"/>
                  <a:pt x="378" y="157"/>
                </a:cubicBezTo>
                <a:cubicBezTo>
                  <a:pt x="388" y="156"/>
                  <a:pt x="393" y="140"/>
                  <a:pt x="403" y="140"/>
                </a:cubicBezTo>
                <a:cubicBezTo>
                  <a:pt x="413" y="140"/>
                  <a:pt x="418" y="153"/>
                  <a:pt x="427" y="157"/>
                </a:cubicBezTo>
                <a:cubicBezTo>
                  <a:pt x="435" y="161"/>
                  <a:pt x="444" y="162"/>
                  <a:pt x="452" y="165"/>
                </a:cubicBezTo>
                <a:cubicBezTo>
                  <a:pt x="463" y="176"/>
                  <a:pt x="471" y="191"/>
                  <a:pt x="485" y="198"/>
                </a:cubicBezTo>
                <a:cubicBezTo>
                  <a:pt x="545" y="229"/>
                  <a:pt x="627" y="240"/>
                  <a:pt x="691" y="247"/>
                </a:cubicBezTo>
                <a:cubicBezTo>
                  <a:pt x="745" y="211"/>
                  <a:pt x="705" y="231"/>
                  <a:pt x="822" y="231"/>
                </a:cubicBezTo>
              </a:path>
            </a:pathLst>
          </a:custGeom>
          <a:noFill/>
          <a:ln w="38100" cmpd="sng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4764" name="WordArt 12">
            <a:extLst>
              <a:ext uri="{FF2B5EF4-FFF2-40B4-BE49-F238E27FC236}">
                <a16:creationId xmlns:a16="http://schemas.microsoft.com/office/drawing/2014/main" id="{2CA30D7C-A741-450D-B71A-B8EC28E902A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321349">
            <a:off x="1292225" y="2008188"/>
            <a:ext cx="1452563" cy="2301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atin typeface="Times New Roman" panose="02020603050405020304" pitchFamily="18" charset="0"/>
                <a:cs typeface="Times New Roman" panose="02020603050405020304" pitchFamily="18" charset="0"/>
              </a:rPr>
              <a:t>Sông Cả</a:t>
            </a:r>
          </a:p>
        </p:txBody>
      </p:sp>
      <p:sp>
        <p:nvSpPr>
          <p:cNvPr id="74765" name="WordArt 13">
            <a:extLst>
              <a:ext uri="{FF2B5EF4-FFF2-40B4-BE49-F238E27FC236}">
                <a16:creationId xmlns:a16="http://schemas.microsoft.com/office/drawing/2014/main" id="{CCAA973C-CB39-4845-BF3C-9AEF7B6D665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385851">
            <a:off x="939800" y="1044575"/>
            <a:ext cx="1681163" cy="285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>
                <a:latin typeface="Times New Roman" panose="02020603050405020304" pitchFamily="18" charset="0"/>
                <a:cs typeface="Times New Roman" panose="02020603050405020304" pitchFamily="18" charset="0"/>
              </a:rPr>
              <a:t>Sông Mã</a:t>
            </a:r>
          </a:p>
        </p:txBody>
      </p:sp>
      <p:sp>
        <p:nvSpPr>
          <p:cNvPr id="74766" name="WordArt 14">
            <a:extLst>
              <a:ext uri="{FF2B5EF4-FFF2-40B4-BE49-F238E27FC236}">
                <a16:creationId xmlns:a16="http://schemas.microsoft.com/office/drawing/2014/main" id="{4F6D682A-45EE-4BEA-814C-7F6B36CF20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699250">
            <a:off x="1047750" y="361950"/>
            <a:ext cx="1628775" cy="3714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atin typeface="Times New Roman" panose="02020603050405020304" pitchFamily="18" charset="0"/>
                <a:cs typeface="Times New Roman" panose="02020603050405020304" pitchFamily="18" charset="0"/>
              </a:rPr>
              <a:t>Sông Hồng</a:t>
            </a:r>
          </a:p>
        </p:txBody>
      </p:sp>
      <p:sp>
        <p:nvSpPr>
          <p:cNvPr id="74767" name="WordArt 15">
            <a:extLst>
              <a:ext uri="{FF2B5EF4-FFF2-40B4-BE49-F238E27FC236}">
                <a16:creationId xmlns:a16="http://schemas.microsoft.com/office/drawing/2014/main" id="{7F7AAF46-130B-4796-A3AC-0DDCAE8C874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43200" y="684213"/>
            <a:ext cx="1752600" cy="292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>
                <a:latin typeface="Times New Roman" panose="02020603050405020304" pitchFamily="18" charset="0"/>
                <a:cs typeface="Times New Roman" panose="02020603050405020304" pitchFamily="18" charset="0"/>
              </a:rPr>
              <a:t>Sông Thái Bình</a:t>
            </a:r>
          </a:p>
        </p:txBody>
      </p:sp>
      <p:sp>
        <p:nvSpPr>
          <p:cNvPr id="74768" name="WordArt 16">
            <a:extLst>
              <a:ext uri="{FF2B5EF4-FFF2-40B4-BE49-F238E27FC236}">
                <a16:creationId xmlns:a16="http://schemas.microsoft.com/office/drawing/2014/main" id="{8EEB53D1-BBCC-4C44-B72D-1A7B245E7F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321349">
            <a:off x="1600200" y="5638800"/>
            <a:ext cx="1676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atin typeface="Times New Roman" panose="02020603050405020304" pitchFamily="18" charset="0"/>
                <a:cs typeface="Times New Roman" panose="02020603050405020304" pitchFamily="18" charset="0"/>
              </a:rPr>
              <a:t>Sông Tiền</a:t>
            </a:r>
          </a:p>
        </p:txBody>
      </p:sp>
      <p:sp>
        <p:nvSpPr>
          <p:cNvPr id="74769" name="WordArt 17">
            <a:extLst>
              <a:ext uri="{FF2B5EF4-FFF2-40B4-BE49-F238E27FC236}">
                <a16:creationId xmlns:a16="http://schemas.microsoft.com/office/drawing/2014/main" id="{4503A55C-77B2-4A62-A58D-89CCE8166FC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321349">
            <a:off x="3656013" y="5076825"/>
            <a:ext cx="1676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kern="10" dirty="0" err="1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600" b="1" kern="10" dirty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kern="10" dirty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endParaRPr lang="en-US" sz="3600" b="1" kern="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70" name="WordArt 18">
            <a:extLst>
              <a:ext uri="{FF2B5EF4-FFF2-40B4-BE49-F238E27FC236}">
                <a16:creationId xmlns:a16="http://schemas.microsoft.com/office/drawing/2014/main" id="{15B903F2-7923-4CCD-993E-EE4A8F4173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321349">
            <a:off x="1930400" y="6248400"/>
            <a:ext cx="1676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>
                <a:latin typeface="Times New Roman" panose="02020603050405020304" pitchFamily="18" charset="0"/>
                <a:cs typeface="Times New Roman" panose="02020603050405020304" pitchFamily="18" charset="0"/>
              </a:rPr>
              <a:t>Sông Hậu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4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47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4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LuocdoDiahinhVietNam">
            <a:extLst>
              <a:ext uri="{FF2B5EF4-FFF2-40B4-BE49-F238E27FC236}">
                <a16:creationId xmlns:a16="http://schemas.microsoft.com/office/drawing/2014/main" id="{DFDA1DF5-5664-40B1-A64D-D83D727E8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534400" cy="68580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Freeform 4">
            <a:extLst>
              <a:ext uri="{FF2B5EF4-FFF2-40B4-BE49-F238E27FC236}">
                <a16:creationId xmlns:a16="http://schemas.microsoft.com/office/drawing/2014/main" id="{EB3E71D1-E804-47AB-A673-96A223EAA1EB}"/>
              </a:ext>
            </a:extLst>
          </p:cNvPr>
          <p:cNvSpPr>
            <a:spLocks/>
          </p:cNvSpPr>
          <p:nvPr/>
        </p:nvSpPr>
        <p:spPr bwMode="auto">
          <a:xfrm>
            <a:off x="2590800" y="838200"/>
            <a:ext cx="1271588" cy="977900"/>
          </a:xfrm>
          <a:custGeom>
            <a:avLst/>
            <a:gdLst>
              <a:gd name="T0" fmla="*/ 2147483646 w 801"/>
              <a:gd name="T1" fmla="*/ 2147483646 h 704"/>
              <a:gd name="T2" fmla="*/ 2147483646 w 801"/>
              <a:gd name="T3" fmla="*/ 2147483646 h 704"/>
              <a:gd name="T4" fmla="*/ 2147483646 w 801"/>
              <a:gd name="T5" fmla="*/ 2147483646 h 704"/>
              <a:gd name="T6" fmla="*/ 2147483646 w 801"/>
              <a:gd name="T7" fmla="*/ 2147483646 h 704"/>
              <a:gd name="T8" fmla="*/ 2147483646 w 801"/>
              <a:gd name="T9" fmla="*/ 2147483646 h 704"/>
              <a:gd name="T10" fmla="*/ 2147483646 w 801"/>
              <a:gd name="T11" fmla="*/ 2147483646 h 704"/>
              <a:gd name="T12" fmla="*/ 2147483646 w 801"/>
              <a:gd name="T13" fmla="*/ 2147483646 h 704"/>
              <a:gd name="T14" fmla="*/ 2147483646 w 801"/>
              <a:gd name="T15" fmla="*/ 2147483646 h 704"/>
              <a:gd name="T16" fmla="*/ 2147483646 w 801"/>
              <a:gd name="T17" fmla="*/ 2147483646 h 704"/>
              <a:gd name="T18" fmla="*/ 2147483646 w 801"/>
              <a:gd name="T19" fmla="*/ 2147483646 h 704"/>
              <a:gd name="T20" fmla="*/ 2147483646 w 801"/>
              <a:gd name="T21" fmla="*/ 2147483646 h 704"/>
              <a:gd name="T22" fmla="*/ 2147483646 w 801"/>
              <a:gd name="T23" fmla="*/ 2147483646 h 704"/>
              <a:gd name="T24" fmla="*/ 2147483646 w 801"/>
              <a:gd name="T25" fmla="*/ 2147483646 h 704"/>
              <a:gd name="T26" fmla="*/ 2147483646 w 801"/>
              <a:gd name="T27" fmla="*/ 2147483646 h 704"/>
              <a:gd name="T28" fmla="*/ 2147483646 w 801"/>
              <a:gd name="T29" fmla="*/ 2147483646 h 704"/>
              <a:gd name="T30" fmla="*/ 2147483646 w 801"/>
              <a:gd name="T31" fmla="*/ 2147483646 h 704"/>
              <a:gd name="T32" fmla="*/ 2147483646 w 801"/>
              <a:gd name="T33" fmla="*/ 2147483646 h 704"/>
              <a:gd name="T34" fmla="*/ 2147483646 w 801"/>
              <a:gd name="T35" fmla="*/ 2147483646 h 704"/>
              <a:gd name="T36" fmla="*/ 2147483646 w 801"/>
              <a:gd name="T37" fmla="*/ 2147483646 h 704"/>
              <a:gd name="T38" fmla="*/ 2147483646 w 801"/>
              <a:gd name="T39" fmla="*/ 2147483646 h 704"/>
              <a:gd name="T40" fmla="*/ 2147483646 w 801"/>
              <a:gd name="T41" fmla="*/ 2147483646 h 704"/>
              <a:gd name="T42" fmla="*/ 2147483646 w 801"/>
              <a:gd name="T43" fmla="*/ 2147483646 h 704"/>
              <a:gd name="T44" fmla="*/ 2147483646 w 801"/>
              <a:gd name="T45" fmla="*/ 2147483646 h 704"/>
              <a:gd name="T46" fmla="*/ 2147483646 w 801"/>
              <a:gd name="T47" fmla="*/ 2147483646 h 704"/>
              <a:gd name="T48" fmla="*/ 2147483646 w 801"/>
              <a:gd name="T49" fmla="*/ 2147483646 h 704"/>
              <a:gd name="T50" fmla="*/ 2147483646 w 801"/>
              <a:gd name="T51" fmla="*/ 2147483646 h 704"/>
              <a:gd name="T52" fmla="*/ 2147483646 w 801"/>
              <a:gd name="T53" fmla="*/ 2147483646 h 704"/>
              <a:gd name="T54" fmla="*/ 2147483646 w 801"/>
              <a:gd name="T55" fmla="*/ 2147483646 h 704"/>
              <a:gd name="T56" fmla="*/ 2147483646 w 801"/>
              <a:gd name="T57" fmla="*/ 2147483646 h 704"/>
              <a:gd name="T58" fmla="*/ 2147483646 w 801"/>
              <a:gd name="T59" fmla="*/ 2147483646 h 704"/>
              <a:gd name="T60" fmla="*/ 2147483646 w 801"/>
              <a:gd name="T61" fmla="*/ 2147483646 h 70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801" h="704">
                <a:moveTo>
                  <a:pt x="801" y="182"/>
                </a:moveTo>
                <a:cubicBezTo>
                  <a:pt x="740" y="203"/>
                  <a:pt x="777" y="204"/>
                  <a:pt x="679" y="196"/>
                </a:cubicBezTo>
                <a:cubicBezTo>
                  <a:pt x="645" y="184"/>
                  <a:pt x="616" y="164"/>
                  <a:pt x="584" y="148"/>
                </a:cubicBezTo>
                <a:cubicBezTo>
                  <a:pt x="630" y="135"/>
                  <a:pt x="660" y="129"/>
                  <a:pt x="713" y="121"/>
                </a:cubicBezTo>
                <a:cubicBezTo>
                  <a:pt x="711" y="112"/>
                  <a:pt x="711" y="102"/>
                  <a:pt x="706" y="94"/>
                </a:cubicBezTo>
                <a:cubicBezTo>
                  <a:pt x="692" y="74"/>
                  <a:pt x="645" y="76"/>
                  <a:pt x="632" y="74"/>
                </a:cubicBezTo>
                <a:cubicBezTo>
                  <a:pt x="605" y="69"/>
                  <a:pt x="577" y="62"/>
                  <a:pt x="551" y="54"/>
                </a:cubicBezTo>
                <a:cubicBezTo>
                  <a:pt x="521" y="9"/>
                  <a:pt x="442" y="17"/>
                  <a:pt x="395" y="13"/>
                </a:cubicBezTo>
                <a:cubicBezTo>
                  <a:pt x="355" y="0"/>
                  <a:pt x="315" y="10"/>
                  <a:pt x="280" y="33"/>
                </a:cubicBezTo>
                <a:cubicBezTo>
                  <a:pt x="278" y="40"/>
                  <a:pt x="276" y="47"/>
                  <a:pt x="273" y="54"/>
                </a:cubicBezTo>
                <a:cubicBezTo>
                  <a:pt x="269" y="61"/>
                  <a:pt x="262" y="66"/>
                  <a:pt x="259" y="74"/>
                </a:cubicBezTo>
                <a:cubicBezTo>
                  <a:pt x="255" y="85"/>
                  <a:pt x="258" y="98"/>
                  <a:pt x="252" y="108"/>
                </a:cubicBezTo>
                <a:cubicBezTo>
                  <a:pt x="248" y="114"/>
                  <a:pt x="239" y="113"/>
                  <a:pt x="232" y="115"/>
                </a:cubicBezTo>
                <a:cubicBezTo>
                  <a:pt x="192" y="107"/>
                  <a:pt x="164" y="84"/>
                  <a:pt x="124" y="74"/>
                </a:cubicBezTo>
                <a:cubicBezTo>
                  <a:pt x="72" y="83"/>
                  <a:pt x="81" y="89"/>
                  <a:pt x="42" y="115"/>
                </a:cubicBezTo>
                <a:cubicBezTo>
                  <a:pt x="30" y="156"/>
                  <a:pt x="14" y="175"/>
                  <a:pt x="69" y="189"/>
                </a:cubicBezTo>
                <a:cubicBezTo>
                  <a:pt x="105" y="213"/>
                  <a:pt x="139" y="218"/>
                  <a:pt x="171" y="250"/>
                </a:cubicBezTo>
                <a:cubicBezTo>
                  <a:pt x="185" y="291"/>
                  <a:pt x="190" y="306"/>
                  <a:pt x="158" y="338"/>
                </a:cubicBezTo>
                <a:cubicBezTo>
                  <a:pt x="165" y="405"/>
                  <a:pt x="179" y="414"/>
                  <a:pt x="110" y="426"/>
                </a:cubicBezTo>
                <a:cubicBezTo>
                  <a:pt x="79" y="437"/>
                  <a:pt x="47" y="444"/>
                  <a:pt x="15" y="453"/>
                </a:cubicBezTo>
                <a:cubicBezTo>
                  <a:pt x="0" y="498"/>
                  <a:pt x="30" y="540"/>
                  <a:pt x="56" y="575"/>
                </a:cubicBezTo>
                <a:cubicBezTo>
                  <a:pt x="63" y="601"/>
                  <a:pt x="66" y="646"/>
                  <a:pt x="90" y="663"/>
                </a:cubicBezTo>
                <a:cubicBezTo>
                  <a:pt x="113" y="679"/>
                  <a:pt x="140" y="689"/>
                  <a:pt x="164" y="704"/>
                </a:cubicBezTo>
                <a:cubicBezTo>
                  <a:pt x="182" y="700"/>
                  <a:pt x="202" y="699"/>
                  <a:pt x="219" y="691"/>
                </a:cubicBezTo>
                <a:cubicBezTo>
                  <a:pt x="254" y="673"/>
                  <a:pt x="223" y="612"/>
                  <a:pt x="280" y="596"/>
                </a:cubicBezTo>
                <a:cubicBezTo>
                  <a:pt x="305" y="544"/>
                  <a:pt x="351" y="525"/>
                  <a:pt x="401" y="501"/>
                </a:cubicBezTo>
                <a:cubicBezTo>
                  <a:pt x="483" y="419"/>
                  <a:pt x="329" y="457"/>
                  <a:pt x="591" y="447"/>
                </a:cubicBezTo>
                <a:cubicBezTo>
                  <a:pt x="645" y="429"/>
                  <a:pt x="643" y="359"/>
                  <a:pt x="673" y="318"/>
                </a:cubicBezTo>
                <a:cubicBezTo>
                  <a:pt x="690" y="294"/>
                  <a:pt x="718" y="282"/>
                  <a:pt x="740" y="264"/>
                </a:cubicBezTo>
                <a:cubicBezTo>
                  <a:pt x="762" y="245"/>
                  <a:pt x="771" y="225"/>
                  <a:pt x="795" y="209"/>
                </a:cubicBezTo>
                <a:cubicBezTo>
                  <a:pt x="797" y="200"/>
                  <a:pt x="801" y="182"/>
                  <a:pt x="801" y="182"/>
                </a:cubicBezTo>
                <a:close/>
              </a:path>
            </a:pathLst>
          </a:cu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75781" name="Text Box 5">
            <a:extLst>
              <a:ext uri="{FF2B5EF4-FFF2-40B4-BE49-F238E27FC236}">
                <a16:creationId xmlns:a16="http://schemas.microsoft.com/office/drawing/2014/main" id="{1FF4C725-E034-4524-9D8C-DBB8C9B1C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8075" y="984250"/>
            <a:ext cx="172402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 b="1">
                <a:latin typeface="Tahoma" panose="020B0604030504040204" pitchFamily="34" charset="0"/>
              </a:rPr>
              <a:t>ĐỒNG BẰNG BẮC BỘ</a:t>
            </a:r>
          </a:p>
        </p:txBody>
      </p:sp>
      <p:sp>
        <p:nvSpPr>
          <p:cNvPr id="75782" name="Freeform 6">
            <a:extLst>
              <a:ext uri="{FF2B5EF4-FFF2-40B4-BE49-F238E27FC236}">
                <a16:creationId xmlns:a16="http://schemas.microsoft.com/office/drawing/2014/main" id="{00BABBD7-5D02-4240-A687-B7710A3AD4BF}"/>
              </a:ext>
            </a:extLst>
          </p:cNvPr>
          <p:cNvSpPr>
            <a:spLocks/>
          </p:cNvSpPr>
          <p:nvPr/>
        </p:nvSpPr>
        <p:spPr bwMode="auto">
          <a:xfrm>
            <a:off x="1966913" y="5119688"/>
            <a:ext cx="1970087" cy="1479550"/>
          </a:xfrm>
          <a:custGeom>
            <a:avLst/>
            <a:gdLst>
              <a:gd name="T0" fmla="*/ 2147483646 w 1241"/>
              <a:gd name="T1" fmla="*/ 2147483646 h 932"/>
              <a:gd name="T2" fmla="*/ 2147483646 w 1241"/>
              <a:gd name="T3" fmla="*/ 2147483646 h 932"/>
              <a:gd name="T4" fmla="*/ 2147483646 w 1241"/>
              <a:gd name="T5" fmla="*/ 2147483646 h 932"/>
              <a:gd name="T6" fmla="*/ 2147483646 w 1241"/>
              <a:gd name="T7" fmla="*/ 2147483646 h 932"/>
              <a:gd name="T8" fmla="*/ 2147483646 w 1241"/>
              <a:gd name="T9" fmla="*/ 2147483646 h 932"/>
              <a:gd name="T10" fmla="*/ 2147483646 w 1241"/>
              <a:gd name="T11" fmla="*/ 2147483646 h 932"/>
              <a:gd name="T12" fmla="*/ 2147483646 w 1241"/>
              <a:gd name="T13" fmla="*/ 2147483646 h 932"/>
              <a:gd name="T14" fmla="*/ 2147483646 w 1241"/>
              <a:gd name="T15" fmla="*/ 2147483646 h 932"/>
              <a:gd name="T16" fmla="*/ 2147483646 w 1241"/>
              <a:gd name="T17" fmla="*/ 2147483646 h 932"/>
              <a:gd name="T18" fmla="*/ 2147483646 w 1241"/>
              <a:gd name="T19" fmla="*/ 2147483646 h 932"/>
              <a:gd name="T20" fmla="*/ 2147483646 w 1241"/>
              <a:gd name="T21" fmla="*/ 2147483646 h 932"/>
              <a:gd name="T22" fmla="*/ 2147483646 w 1241"/>
              <a:gd name="T23" fmla="*/ 2147483646 h 932"/>
              <a:gd name="T24" fmla="*/ 2147483646 w 1241"/>
              <a:gd name="T25" fmla="*/ 2147483646 h 932"/>
              <a:gd name="T26" fmla="*/ 2147483646 w 1241"/>
              <a:gd name="T27" fmla="*/ 2147483646 h 932"/>
              <a:gd name="T28" fmla="*/ 2147483646 w 1241"/>
              <a:gd name="T29" fmla="*/ 2147483646 h 932"/>
              <a:gd name="T30" fmla="*/ 2147483646 w 1241"/>
              <a:gd name="T31" fmla="*/ 2147483646 h 932"/>
              <a:gd name="T32" fmla="*/ 2147483646 w 1241"/>
              <a:gd name="T33" fmla="*/ 2147483646 h 932"/>
              <a:gd name="T34" fmla="*/ 2147483646 w 1241"/>
              <a:gd name="T35" fmla="*/ 2147483646 h 932"/>
              <a:gd name="T36" fmla="*/ 2147483646 w 1241"/>
              <a:gd name="T37" fmla="*/ 2147483646 h 932"/>
              <a:gd name="T38" fmla="*/ 2147483646 w 1241"/>
              <a:gd name="T39" fmla="*/ 2147483646 h 932"/>
              <a:gd name="T40" fmla="*/ 2147483646 w 1241"/>
              <a:gd name="T41" fmla="*/ 2147483646 h 932"/>
              <a:gd name="T42" fmla="*/ 2147483646 w 1241"/>
              <a:gd name="T43" fmla="*/ 2147483646 h 932"/>
              <a:gd name="T44" fmla="*/ 2147483646 w 1241"/>
              <a:gd name="T45" fmla="*/ 2147483646 h 932"/>
              <a:gd name="T46" fmla="*/ 2147483646 w 1241"/>
              <a:gd name="T47" fmla="*/ 2147483646 h 932"/>
              <a:gd name="T48" fmla="*/ 2147483646 w 1241"/>
              <a:gd name="T49" fmla="*/ 2147483646 h 932"/>
              <a:gd name="T50" fmla="*/ 2147483646 w 1241"/>
              <a:gd name="T51" fmla="*/ 2147483646 h 932"/>
              <a:gd name="T52" fmla="*/ 2147483646 w 1241"/>
              <a:gd name="T53" fmla="*/ 2147483646 h 932"/>
              <a:gd name="T54" fmla="*/ 2147483646 w 1241"/>
              <a:gd name="T55" fmla="*/ 2147483646 h 932"/>
              <a:gd name="T56" fmla="*/ 2147483646 w 1241"/>
              <a:gd name="T57" fmla="*/ 2147483646 h 932"/>
              <a:gd name="T58" fmla="*/ 2147483646 w 1241"/>
              <a:gd name="T59" fmla="*/ 2147483646 h 932"/>
              <a:gd name="T60" fmla="*/ 2147483646 w 1241"/>
              <a:gd name="T61" fmla="*/ 2147483646 h 932"/>
              <a:gd name="T62" fmla="*/ 2147483646 w 1241"/>
              <a:gd name="T63" fmla="*/ 2147483646 h 932"/>
              <a:gd name="T64" fmla="*/ 2147483646 w 1241"/>
              <a:gd name="T65" fmla="*/ 2147483646 h 932"/>
              <a:gd name="T66" fmla="*/ 2147483646 w 1241"/>
              <a:gd name="T67" fmla="*/ 2147483646 h 932"/>
              <a:gd name="T68" fmla="*/ 2147483646 w 1241"/>
              <a:gd name="T69" fmla="*/ 2147483646 h 932"/>
              <a:gd name="T70" fmla="*/ 2147483646 w 1241"/>
              <a:gd name="T71" fmla="*/ 2147483646 h 932"/>
              <a:gd name="T72" fmla="*/ 2147483646 w 1241"/>
              <a:gd name="T73" fmla="*/ 2147483646 h 932"/>
              <a:gd name="T74" fmla="*/ 2147483646 w 1241"/>
              <a:gd name="T75" fmla="*/ 2147483646 h 932"/>
              <a:gd name="T76" fmla="*/ 2147483646 w 1241"/>
              <a:gd name="T77" fmla="*/ 2147483646 h 932"/>
              <a:gd name="T78" fmla="*/ 2147483646 w 1241"/>
              <a:gd name="T79" fmla="*/ 2147483646 h 932"/>
              <a:gd name="T80" fmla="*/ 2147483646 w 1241"/>
              <a:gd name="T81" fmla="*/ 2147483646 h 932"/>
              <a:gd name="T82" fmla="*/ 2147483646 w 1241"/>
              <a:gd name="T83" fmla="*/ 2147483646 h 932"/>
              <a:gd name="T84" fmla="*/ 2147483646 w 1241"/>
              <a:gd name="T85" fmla="*/ 2147483646 h 932"/>
              <a:gd name="T86" fmla="*/ 2147483646 w 1241"/>
              <a:gd name="T87" fmla="*/ 2147483646 h 932"/>
              <a:gd name="T88" fmla="*/ 2147483646 w 1241"/>
              <a:gd name="T89" fmla="*/ 2147483646 h 932"/>
              <a:gd name="T90" fmla="*/ 2147483646 w 1241"/>
              <a:gd name="T91" fmla="*/ 2147483646 h 932"/>
              <a:gd name="T92" fmla="*/ 2147483646 w 1241"/>
              <a:gd name="T93" fmla="*/ 2147483646 h 932"/>
              <a:gd name="T94" fmla="*/ 2147483646 w 1241"/>
              <a:gd name="T95" fmla="*/ 2147483646 h 932"/>
              <a:gd name="T96" fmla="*/ 2147483646 w 1241"/>
              <a:gd name="T97" fmla="*/ 2147483646 h 932"/>
              <a:gd name="T98" fmla="*/ 2147483646 w 1241"/>
              <a:gd name="T99" fmla="*/ 2147483646 h 932"/>
              <a:gd name="T100" fmla="*/ 2147483646 w 1241"/>
              <a:gd name="T101" fmla="*/ 2147483646 h 932"/>
              <a:gd name="T102" fmla="*/ 2147483646 w 1241"/>
              <a:gd name="T103" fmla="*/ 2147483646 h 932"/>
              <a:gd name="T104" fmla="*/ 2147483646 w 1241"/>
              <a:gd name="T105" fmla="*/ 2147483646 h 932"/>
              <a:gd name="T106" fmla="*/ 2147483646 w 1241"/>
              <a:gd name="T107" fmla="*/ 2147483646 h 932"/>
              <a:gd name="T108" fmla="*/ 2147483646 w 1241"/>
              <a:gd name="T109" fmla="*/ 2147483646 h 932"/>
              <a:gd name="T110" fmla="*/ 2147483646 w 1241"/>
              <a:gd name="T111" fmla="*/ 2147483646 h 932"/>
              <a:gd name="T112" fmla="*/ 2147483646 w 1241"/>
              <a:gd name="T113" fmla="*/ 2147483646 h 93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241" h="932">
                <a:moveTo>
                  <a:pt x="1241" y="394"/>
                </a:moveTo>
                <a:cubicBezTo>
                  <a:pt x="1204" y="381"/>
                  <a:pt x="1182" y="315"/>
                  <a:pt x="1153" y="285"/>
                </a:cubicBezTo>
                <a:cubicBezTo>
                  <a:pt x="1161" y="225"/>
                  <a:pt x="1157" y="231"/>
                  <a:pt x="1201" y="204"/>
                </a:cubicBezTo>
                <a:cubicBezTo>
                  <a:pt x="1189" y="169"/>
                  <a:pt x="1203" y="196"/>
                  <a:pt x="1167" y="170"/>
                </a:cubicBezTo>
                <a:cubicBezTo>
                  <a:pt x="1134" y="146"/>
                  <a:pt x="1143" y="127"/>
                  <a:pt x="1099" y="116"/>
                </a:cubicBezTo>
                <a:cubicBezTo>
                  <a:pt x="1063" y="91"/>
                  <a:pt x="1045" y="94"/>
                  <a:pt x="997" y="89"/>
                </a:cubicBezTo>
                <a:cubicBezTo>
                  <a:pt x="941" y="50"/>
                  <a:pt x="952" y="44"/>
                  <a:pt x="875" y="28"/>
                </a:cubicBezTo>
                <a:cubicBezTo>
                  <a:pt x="866" y="21"/>
                  <a:pt x="859" y="9"/>
                  <a:pt x="848" y="7"/>
                </a:cubicBezTo>
                <a:cubicBezTo>
                  <a:pt x="816" y="0"/>
                  <a:pt x="793" y="23"/>
                  <a:pt x="767" y="34"/>
                </a:cubicBezTo>
                <a:cubicBezTo>
                  <a:pt x="739" y="46"/>
                  <a:pt x="712" y="51"/>
                  <a:pt x="686" y="68"/>
                </a:cubicBezTo>
                <a:cubicBezTo>
                  <a:pt x="680" y="90"/>
                  <a:pt x="684" y="151"/>
                  <a:pt x="699" y="170"/>
                </a:cubicBezTo>
                <a:cubicBezTo>
                  <a:pt x="703" y="176"/>
                  <a:pt x="712" y="175"/>
                  <a:pt x="719" y="177"/>
                </a:cubicBezTo>
                <a:cubicBezTo>
                  <a:pt x="726" y="184"/>
                  <a:pt x="734" y="189"/>
                  <a:pt x="740" y="197"/>
                </a:cubicBezTo>
                <a:cubicBezTo>
                  <a:pt x="750" y="210"/>
                  <a:pt x="767" y="238"/>
                  <a:pt x="767" y="238"/>
                </a:cubicBezTo>
                <a:cubicBezTo>
                  <a:pt x="762" y="247"/>
                  <a:pt x="762" y="261"/>
                  <a:pt x="753" y="265"/>
                </a:cubicBezTo>
                <a:cubicBezTo>
                  <a:pt x="742" y="269"/>
                  <a:pt x="730" y="262"/>
                  <a:pt x="719" y="258"/>
                </a:cubicBezTo>
                <a:cubicBezTo>
                  <a:pt x="672" y="241"/>
                  <a:pt x="668" y="227"/>
                  <a:pt x="611" y="217"/>
                </a:cubicBezTo>
                <a:cubicBezTo>
                  <a:pt x="573" y="220"/>
                  <a:pt x="532" y="215"/>
                  <a:pt x="496" y="231"/>
                </a:cubicBezTo>
                <a:cubicBezTo>
                  <a:pt x="478" y="239"/>
                  <a:pt x="460" y="249"/>
                  <a:pt x="442" y="258"/>
                </a:cubicBezTo>
                <a:cubicBezTo>
                  <a:pt x="429" y="264"/>
                  <a:pt x="401" y="272"/>
                  <a:pt x="401" y="272"/>
                </a:cubicBezTo>
                <a:cubicBezTo>
                  <a:pt x="379" y="264"/>
                  <a:pt x="362" y="252"/>
                  <a:pt x="340" y="245"/>
                </a:cubicBezTo>
                <a:cubicBezTo>
                  <a:pt x="255" y="272"/>
                  <a:pt x="259" y="283"/>
                  <a:pt x="157" y="292"/>
                </a:cubicBezTo>
                <a:cubicBezTo>
                  <a:pt x="142" y="297"/>
                  <a:pt x="125" y="300"/>
                  <a:pt x="110" y="306"/>
                </a:cubicBezTo>
                <a:cubicBezTo>
                  <a:pt x="81" y="316"/>
                  <a:pt x="65" y="332"/>
                  <a:pt x="35" y="339"/>
                </a:cubicBezTo>
                <a:cubicBezTo>
                  <a:pt x="0" y="364"/>
                  <a:pt x="11" y="373"/>
                  <a:pt x="42" y="394"/>
                </a:cubicBezTo>
                <a:cubicBezTo>
                  <a:pt x="84" y="458"/>
                  <a:pt x="191" y="469"/>
                  <a:pt x="259" y="475"/>
                </a:cubicBezTo>
                <a:cubicBezTo>
                  <a:pt x="240" y="493"/>
                  <a:pt x="202" y="521"/>
                  <a:pt x="177" y="529"/>
                </a:cubicBezTo>
                <a:cubicBezTo>
                  <a:pt x="170" y="549"/>
                  <a:pt x="164" y="570"/>
                  <a:pt x="157" y="590"/>
                </a:cubicBezTo>
                <a:cubicBezTo>
                  <a:pt x="155" y="597"/>
                  <a:pt x="150" y="610"/>
                  <a:pt x="150" y="610"/>
                </a:cubicBezTo>
                <a:cubicBezTo>
                  <a:pt x="145" y="670"/>
                  <a:pt x="147" y="692"/>
                  <a:pt x="130" y="739"/>
                </a:cubicBezTo>
                <a:cubicBezTo>
                  <a:pt x="125" y="795"/>
                  <a:pt x="128" y="836"/>
                  <a:pt x="89" y="875"/>
                </a:cubicBezTo>
                <a:cubicBezTo>
                  <a:pt x="62" y="932"/>
                  <a:pt x="104" y="907"/>
                  <a:pt x="143" y="895"/>
                </a:cubicBezTo>
                <a:cubicBezTo>
                  <a:pt x="162" y="867"/>
                  <a:pt x="169" y="863"/>
                  <a:pt x="198" y="882"/>
                </a:cubicBezTo>
                <a:cubicBezTo>
                  <a:pt x="234" y="880"/>
                  <a:pt x="271" y="882"/>
                  <a:pt x="306" y="875"/>
                </a:cubicBezTo>
                <a:cubicBezTo>
                  <a:pt x="326" y="871"/>
                  <a:pt x="360" y="848"/>
                  <a:pt x="360" y="848"/>
                </a:cubicBezTo>
                <a:cubicBezTo>
                  <a:pt x="371" y="806"/>
                  <a:pt x="381" y="810"/>
                  <a:pt x="421" y="800"/>
                </a:cubicBezTo>
                <a:cubicBezTo>
                  <a:pt x="431" y="785"/>
                  <a:pt x="432" y="762"/>
                  <a:pt x="448" y="753"/>
                </a:cubicBezTo>
                <a:cubicBezTo>
                  <a:pt x="476" y="738"/>
                  <a:pt x="552" y="730"/>
                  <a:pt x="584" y="726"/>
                </a:cubicBezTo>
                <a:cubicBezTo>
                  <a:pt x="656" y="707"/>
                  <a:pt x="630" y="712"/>
                  <a:pt x="679" y="678"/>
                </a:cubicBezTo>
                <a:cubicBezTo>
                  <a:pt x="694" y="668"/>
                  <a:pt x="723" y="664"/>
                  <a:pt x="740" y="658"/>
                </a:cubicBezTo>
                <a:cubicBezTo>
                  <a:pt x="753" y="660"/>
                  <a:pt x="766" y="665"/>
                  <a:pt x="780" y="665"/>
                </a:cubicBezTo>
                <a:cubicBezTo>
                  <a:pt x="806" y="665"/>
                  <a:pt x="804" y="648"/>
                  <a:pt x="821" y="631"/>
                </a:cubicBezTo>
                <a:cubicBezTo>
                  <a:pt x="835" y="617"/>
                  <a:pt x="844" y="616"/>
                  <a:pt x="862" y="610"/>
                </a:cubicBezTo>
                <a:cubicBezTo>
                  <a:pt x="860" y="603"/>
                  <a:pt x="849" y="593"/>
                  <a:pt x="855" y="590"/>
                </a:cubicBezTo>
                <a:cubicBezTo>
                  <a:pt x="861" y="587"/>
                  <a:pt x="922" y="608"/>
                  <a:pt x="868" y="590"/>
                </a:cubicBezTo>
                <a:cubicBezTo>
                  <a:pt x="902" y="639"/>
                  <a:pt x="861" y="593"/>
                  <a:pt x="970" y="604"/>
                </a:cubicBezTo>
                <a:cubicBezTo>
                  <a:pt x="978" y="605"/>
                  <a:pt x="942" y="615"/>
                  <a:pt x="950" y="617"/>
                </a:cubicBezTo>
                <a:cubicBezTo>
                  <a:pt x="965" y="620"/>
                  <a:pt x="981" y="612"/>
                  <a:pt x="997" y="610"/>
                </a:cubicBezTo>
                <a:cubicBezTo>
                  <a:pt x="1033" y="588"/>
                  <a:pt x="1043" y="582"/>
                  <a:pt x="1011" y="549"/>
                </a:cubicBezTo>
                <a:cubicBezTo>
                  <a:pt x="1020" y="547"/>
                  <a:pt x="1033" y="550"/>
                  <a:pt x="1038" y="543"/>
                </a:cubicBezTo>
                <a:cubicBezTo>
                  <a:pt x="1042" y="537"/>
                  <a:pt x="1028" y="529"/>
                  <a:pt x="1031" y="522"/>
                </a:cubicBezTo>
                <a:cubicBezTo>
                  <a:pt x="1034" y="516"/>
                  <a:pt x="1044" y="518"/>
                  <a:pt x="1051" y="516"/>
                </a:cubicBezTo>
                <a:cubicBezTo>
                  <a:pt x="1072" y="475"/>
                  <a:pt x="1057" y="494"/>
                  <a:pt x="1106" y="461"/>
                </a:cubicBezTo>
                <a:cubicBezTo>
                  <a:pt x="1113" y="457"/>
                  <a:pt x="1126" y="448"/>
                  <a:pt x="1126" y="448"/>
                </a:cubicBezTo>
                <a:cubicBezTo>
                  <a:pt x="1142" y="425"/>
                  <a:pt x="1153" y="409"/>
                  <a:pt x="1180" y="400"/>
                </a:cubicBezTo>
                <a:cubicBezTo>
                  <a:pt x="1187" y="407"/>
                  <a:pt x="1191" y="420"/>
                  <a:pt x="1201" y="421"/>
                </a:cubicBezTo>
                <a:cubicBezTo>
                  <a:pt x="1239" y="426"/>
                  <a:pt x="1223" y="376"/>
                  <a:pt x="1241" y="394"/>
                </a:cubicBezTo>
                <a:close/>
              </a:path>
            </a:pathLst>
          </a:cu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75783" name="Text Box 7">
            <a:extLst>
              <a:ext uri="{FF2B5EF4-FFF2-40B4-BE49-F238E27FC236}">
                <a16:creationId xmlns:a16="http://schemas.microsoft.com/office/drawing/2014/main" id="{C2734DE0-5B9C-4590-845F-EC620B268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8825" y="5440363"/>
            <a:ext cx="1981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 b="1">
                <a:latin typeface="Tahoma" panose="020B0604030504040204" pitchFamily="34" charset="0"/>
              </a:rPr>
              <a:t>ĐỒNG BẰNG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 b="1">
                <a:latin typeface="Tahoma" panose="020B0604030504040204" pitchFamily="34" charset="0"/>
              </a:rPr>
              <a:t> NAM BỘ</a:t>
            </a:r>
          </a:p>
        </p:txBody>
      </p:sp>
      <p:sp>
        <p:nvSpPr>
          <p:cNvPr id="75784" name="Freeform 8">
            <a:extLst>
              <a:ext uri="{FF2B5EF4-FFF2-40B4-BE49-F238E27FC236}">
                <a16:creationId xmlns:a16="http://schemas.microsoft.com/office/drawing/2014/main" id="{DDD92C75-BF07-4F3C-9680-3AE449C6A556}"/>
              </a:ext>
            </a:extLst>
          </p:cNvPr>
          <p:cNvSpPr>
            <a:spLocks/>
          </p:cNvSpPr>
          <p:nvPr/>
        </p:nvSpPr>
        <p:spPr bwMode="auto">
          <a:xfrm>
            <a:off x="2514600" y="1752600"/>
            <a:ext cx="3200400" cy="3767138"/>
          </a:xfrm>
          <a:custGeom>
            <a:avLst/>
            <a:gdLst>
              <a:gd name="T0" fmla="*/ 2147483646 w 1945"/>
              <a:gd name="T1" fmla="*/ 2147483646 h 2316"/>
              <a:gd name="T2" fmla="*/ 2147483646 w 1945"/>
              <a:gd name="T3" fmla="*/ 2147483646 h 2316"/>
              <a:gd name="T4" fmla="*/ 2147483646 w 1945"/>
              <a:gd name="T5" fmla="*/ 2147483646 h 2316"/>
              <a:gd name="T6" fmla="*/ 2147483646 w 1945"/>
              <a:gd name="T7" fmla="*/ 2147483646 h 2316"/>
              <a:gd name="T8" fmla="*/ 2147483646 w 1945"/>
              <a:gd name="T9" fmla="*/ 2147483646 h 2316"/>
              <a:gd name="T10" fmla="*/ 2147483646 w 1945"/>
              <a:gd name="T11" fmla="*/ 2147483646 h 2316"/>
              <a:gd name="T12" fmla="*/ 2147483646 w 1945"/>
              <a:gd name="T13" fmla="*/ 2147483646 h 2316"/>
              <a:gd name="T14" fmla="*/ 2147483646 w 1945"/>
              <a:gd name="T15" fmla="*/ 2147483646 h 2316"/>
              <a:gd name="T16" fmla="*/ 2147483646 w 1945"/>
              <a:gd name="T17" fmla="*/ 2147483646 h 2316"/>
              <a:gd name="T18" fmla="*/ 2147483646 w 1945"/>
              <a:gd name="T19" fmla="*/ 2147483646 h 2316"/>
              <a:gd name="T20" fmla="*/ 2147483646 w 1945"/>
              <a:gd name="T21" fmla="*/ 2147483646 h 2316"/>
              <a:gd name="T22" fmla="*/ 2147483646 w 1945"/>
              <a:gd name="T23" fmla="*/ 2147483646 h 2316"/>
              <a:gd name="T24" fmla="*/ 2147483646 w 1945"/>
              <a:gd name="T25" fmla="*/ 2147483646 h 2316"/>
              <a:gd name="T26" fmla="*/ 2147483646 w 1945"/>
              <a:gd name="T27" fmla="*/ 2147483646 h 2316"/>
              <a:gd name="T28" fmla="*/ 2147483646 w 1945"/>
              <a:gd name="T29" fmla="*/ 2147483646 h 2316"/>
              <a:gd name="T30" fmla="*/ 2147483646 w 1945"/>
              <a:gd name="T31" fmla="*/ 2147483646 h 2316"/>
              <a:gd name="T32" fmla="*/ 2147483646 w 1945"/>
              <a:gd name="T33" fmla="*/ 2147483646 h 2316"/>
              <a:gd name="T34" fmla="*/ 2147483646 w 1945"/>
              <a:gd name="T35" fmla="*/ 2147483646 h 2316"/>
              <a:gd name="T36" fmla="*/ 2147483646 w 1945"/>
              <a:gd name="T37" fmla="*/ 2147483646 h 2316"/>
              <a:gd name="T38" fmla="*/ 2147483646 w 1945"/>
              <a:gd name="T39" fmla="*/ 2147483646 h 2316"/>
              <a:gd name="T40" fmla="*/ 2147483646 w 1945"/>
              <a:gd name="T41" fmla="*/ 2147483646 h 2316"/>
              <a:gd name="T42" fmla="*/ 2147483646 w 1945"/>
              <a:gd name="T43" fmla="*/ 2147483646 h 2316"/>
              <a:gd name="T44" fmla="*/ 2147483646 w 1945"/>
              <a:gd name="T45" fmla="*/ 2147483646 h 2316"/>
              <a:gd name="T46" fmla="*/ 2147483646 w 1945"/>
              <a:gd name="T47" fmla="*/ 2147483646 h 2316"/>
              <a:gd name="T48" fmla="*/ 2147483646 w 1945"/>
              <a:gd name="T49" fmla="*/ 2147483646 h 2316"/>
              <a:gd name="T50" fmla="*/ 2147483646 w 1945"/>
              <a:gd name="T51" fmla="*/ 2147483646 h 2316"/>
              <a:gd name="T52" fmla="*/ 2147483646 w 1945"/>
              <a:gd name="T53" fmla="*/ 2147483646 h 2316"/>
              <a:gd name="T54" fmla="*/ 2147483646 w 1945"/>
              <a:gd name="T55" fmla="*/ 2147483646 h 2316"/>
              <a:gd name="T56" fmla="*/ 2147483646 w 1945"/>
              <a:gd name="T57" fmla="*/ 2147483646 h 2316"/>
              <a:gd name="T58" fmla="*/ 2147483646 w 1945"/>
              <a:gd name="T59" fmla="*/ 2147483646 h 2316"/>
              <a:gd name="T60" fmla="*/ 2147483646 w 1945"/>
              <a:gd name="T61" fmla="*/ 2147483646 h 2316"/>
              <a:gd name="T62" fmla="*/ 2147483646 w 1945"/>
              <a:gd name="T63" fmla="*/ 2147483646 h 2316"/>
              <a:gd name="T64" fmla="*/ 2147483646 w 1945"/>
              <a:gd name="T65" fmla="*/ 2147483646 h 2316"/>
              <a:gd name="T66" fmla="*/ 2147483646 w 1945"/>
              <a:gd name="T67" fmla="*/ 2147483646 h 2316"/>
              <a:gd name="T68" fmla="*/ 2147483646 w 1945"/>
              <a:gd name="T69" fmla="*/ 2147483646 h 2316"/>
              <a:gd name="T70" fmla="*/ 2147483646 w 1945"/>
              <a:gd name="T71" fmla="*/ 2147483646 h 2316"/>
              <a:gd name="T72" fmla="*/ 2147483646 w 1945"/>
              <a:gd name="T73" fmla="*/ 2147483646 h 2316"/>
              <a:gd name="T74" fmla="*/ 2147483646 w 1945"/>
              <a:gd name="T75" fmla="*/ 2147483646 h 2316"/>
              <a:gd name="T76" fmla="*/ 2147483646 w 1945"/>
              <a:gd name="T77" fmla="*/ 2147483646 h 2316"/>
              <a:gd name="T78" fmla="*/ 2147483646 w 1945"/>
              <a:gd name="T79" fmla="*/ 2147483646 h 2316"/>
              <a:gd name="T80" fmla="*/ 2147483646 w 1945"/>
              <a:gd name="T81" fmla="*/ 2147483646 h 2316"/>
              <a:gd name="T82" fmla="*/ 2147483646 w 1945"/>
              <a:gd name="T83" fmla="*/ 2147483646 h 2316"/>
              <a:gd name="T84" fmla="*/ 2147483646 w 1945"/>
              <a:gd name="T85" fmla="*/ 2147483646 h 231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945" h="2316">
                <a:moveTo>
                  <a:pt x="285" y="11"/>
                </a:moveTo>
                <a:cubicBezTo>
                  <a:pt x="248" y="0"/>
                  <a:pt x="167" y="16"/>
                  <a:pt x="143" y="18"/>
                </a:cubicBezTo>
                <a:cubicBezTo>
                  <a:pt x="121" y="25"/>
                  <a:pt x="82" y="52"/>
                  <a:pt x="82" y="52"/>
                </a:cubicBezTo>
                <a:cubicBezTo>
                  <a:pt x="43" y="127"/>
                  <a:pt x="97" y="35"/>
                  <a:pt x="41" y="93"/>
                </a:cubicBezTo>
                <a:cubicBezTo>
                  <a:pt x="0" y="135"/>
                  <a:pt x="56" y="111"/>
                  <a:pt x="7" y="127"/>
                </a:cubicBezTo>
                <a:cubicBezTo>
                  <a:pt x="60" y="153"/>
                  <a:pt x="108" y="196"/>
                  <a:pt x="163" y="215"/>
                </a:cubicBezTo>
                <a:cubicBezTo>
                  <a:pt x="168" y="222"/>
                  <a:pt x="171" y="230"/>
                  <a:pt x="177" y="235"/>
                </a:cubicBezTo>
                <a:cubicBezTo>
                  <a:pt x="183" y="239"/>
                  <a:pt x="192" y="237"/>
                  <a:pt x="197" y="242"/>
                </a:cubicBezTo>
                <a:cubicBezTo>
                  <a:pt x="202" y="247"/>
                  <a:pt x="200" y="256"/>
                  <a:pt x="204" y="262"/>
                </a:cubicBezTo>
                <a:cubicBezTo>
                  <a:pt x="217" y="278"/>
                  <a:pt x="233" y="278"/>
                  <a:pt x="251" y="282"/>
                </a:cubicBezTo>
                <a:cubicBezTo>
                  <a:pt x="274" y="312"/>
                  <a:pt x="297" y="341"/>
                  <a:pt x="333" y="350"/>
                </a:cubicBezTo>
                <a:cubicBezTo>
                  <a:pt x="346" y="359"/>
                  <a:pt x="359" y="370"/>
                  <a:pt x="373" y="377"/>
                </a:cubicBezTo>
                <a:cubicBezTo>
                  <a:pt x="391" y="386"/>
                  <a:pt x="427" y="404"/>
                  <a:pt x="427" y="404"/>
                </a:cubicBezTo>
                <a:cubicBezTo>
                  <a:pt x="436" y="417"/>
                  <a:pt x="447" y="437"/>
                  <a:pt x="461" y="445"/>
                </a:cubicBezTo>
                <a:cubicBezTo>
                  <a:pt x="475" y="453"/>
                  <a:pt x="494" y="452"/>
                  <a:pt x="509" y="459"/>
                </a:cubicBezTo>
                <a:cubicBezTo>
                  <a:pt x="531" y="470"/>
                  <a:pt x="553" y="481"/>
                  <a:pt x="576" y="492"/>
                </a:cubicBezTo>
                <a:cubicBezTo>
                  <a:pt x="583" y="499"/>
                  <a:pt x="589" y="507"/>
                  <a:pt x="597" y="513"/>
                </a:cubicBezTo>
                <a:cubicBezTo>
                  <a:pt x="603" y="517"/>
                  <a:pt x="611" y="516"/>
                  <a:pt x="617" y="520"/>
                </a:cubicBezTo>
                <a:cubicBezTo>
                  <a:pt x="639" y="537"/>
                  <a:pt x="642" y="557"/>
                  <a:pt x="671" y="567"/>
                </a:cubicBezTo>
                <a:cubicBezTo>
                  <a:pt x="706" y="616"/>
                  <a:pt x="828" y="662"/>
                  <a:pt x="888" y="675"/>
                </a:cubicBezTo>
                <a:cubicBezTo>
                  <a:pt x="939" y="701"/>
                  <a:pt x="983" y="722"/>
                  <a:pt x="1017" y="770"/>
                </a:cubicBezTo>
                <a:cubicBezTo>
                  <a:pt x="1039" y="854"/>
                  <a:pt x="1106" y="865"/>
                  <a:pt x="1180" y="872"/>
                </a:cubicBezTo>
                <a:cubicBezTo>
                  <a:pt x="1216" y="890"/>
                  <a:pt x="1256" y="913"/>
                  <a:pt x="1295" y="926"/>
                </a:cubicBezTo>
                <a:cubicBezTo>
                  <a:pt x="1341" y="960"/>
                  <a:pt x="1368" y="970"/>
                  <a:pt x="1424" y="980"/>
                </a:cubicBezTo>
                <a:cubicBezTo>
                  <a:pt x="1446" y="992"/>
                  <a:pt x="1456" y="993"/>
                  <a:pt x="1471" y="1014"/>
                </a:cubicBezTo>
                <a:cubicBezTo>
                  <a:pt x="1477" y="1022"/>
                  <a:pt x="1478" y="1034"/>
                  <a:pt x="1485" y="1041"/>
                </a:cubicBezTo>
                <a:cubicBezTo>
                  <a:pt x="1499" y="1055"/>
                  <a:pt x="1532" y="1075"/>
                  <a:pt x="1532" y="1075"/>
                </a:cubicBezTo>
                <a:cubicBezTo>
                  <a:pt x="1545" y="1096"/>
                  <a:pt x="1552" y="1116"/>
                  <a:pt x="1566" y="1136"/>
                </a:cubicBezTo>
                <a:cubicBezTo>
                  <a:pt x="1568" y="1145"/>
                  <a:pt x="1568" y="1155"/>
                  <a:pt x="1573" y="1163"/>
                </a:cubicBezTo>
                <a:cubicBezTo>
                  <a:pt x="1577" y="1170"/>
                  <a:pt x="1587" y="1172"/>
                  <a:pt x="1593" y="1177"/>
                </a:cubicBezTo>
                <a:cubicBezTo>
                  <a:pt x="1616" y="1197"/>
                  <a:pt x="1633" y="1223"/>
                  <a:pt x="1654" y="1245"/>
                </a:cubicBezTo>
                <a:cubicBezTo>
                  <a:pt x="1671" y="1293"/>
                  <a:pt x="1646" y="1235"/>
                  <a:pt x="1688" y="1279"/>
                </a:cubicBezTo>
                <a:cubicBezTo>
                  <a:pt x="1703" y="1294"/>
                  <a:pt x="1709" y="1328"/>
                  <a:pt x="1722" y="1346"/>
                </a:cubicBezTo>
                <a:cubicBezTo>
                  <a:pt x="1733" y="1383"/>
                  <a:pt x="1724" y="1356"/>
                  <a:pt x="1742" y="1407"/>
                </a:cubicBezTo>
                <a:cubicBezTo>
                  <a:pt x="1744" y="1414"/>
                  <a:pt x="1749" y="1428"/>
                  <a:pt x="1749" y="1428"/>
                </a:cubicBezTo>
                <a:cubicBezTo>
                  <a:pt x="1755" y="1484"/>
                  <a:pt x="1760" y="1511"/>
                  <a:pt x="1789" y="1556"/>
                </a:cubicBezTo>
                <a:cubicBezTo>
                  <a:pt x="1798" y="1590"/>
                  <a:pt x="1815" y="1616"/>
                  <a:pt x="1823" y="1651"/>
                </a:cubicBezTo>
                <a:cubicBezTo>
                  <a:pt x="1820" y="1757"/>
                  <a:pt x="1850" y="1871"/>
                  <a:pt x="1762" y="1936"/>
                </a:cubicBezTo>
                <a:cubicBezTo>
                  <a:pt x="1755" y="1978"/>
                  <a:pt x="1736" y="2002"/>
                  <a:pt x="1708" y="2031"/>
                </a:cubicBezTo>
                <a:cubicBezTo>
                  <a:pt x="1692" y="2078"/>
                  <a:pt x="1716" y="2023"/>
                  <a:pt x="1674" y="2065"/>
                </a:cubicBezTo>
                <a:cubicBezTo>
                  <a:pt x="1592" y="2147"/>
                  <a:pt x="1686" y="2078"/>
                  <a:pt x="1627" y="2119"/>
                </a:cubicBezTo>
                <a:cubicBezTo>
                  <a:pt x="1605" y="2151"/>
                  <a:pt x="1553" y="2161"/>
                  <a:pt x="1518" y="2180"/>
                </a:cubicBezTo>
                <a:cubicBezTo>
                  <a:pt x="1500" y="2190"/>
                  <a:pt x="1482" y="2198"/>
                  <a:pt x="1464" y="2207"/>
                </a:cubicBezTo>
                <a:cubicBezTo>
                  <a:pt x="1455" y="2211"/>
                  <a:pt x="1437" y="2220"/>
                  <a:pt x="1437" y="2220"/>
                </a:cubicBezTo>
                <a:cubicBezTo>
                  <a:pt x="1433" y="2229"/>
                  <a:pt x="1431" y="2241"/>
                  <a:pt x="1424" y="2248"/>
                </a:cubicBezTo>
                <a:cubicBezTo>
                  <a:pt x="1419" y="2253"/>
                  <a:pt x="1408" y="2249"/>
                  <a:pt x="1403" y="2254"/>
                </a:cubicBezTo>
                <a:cubicBezTo>
                  <a:pt x="1392" y="2265"/>
                  <a:pt x="1391" y="2282"/>
                  <a:pt x="1383" y="2295"/>
                </a:cubicBezTo>
                <a:cubicBezTo>
                  <a:pt x="1414" y="2316"/>
                  <a:pt x="1416" y="2304"/>
                  <a:pt x="1451" y="2295"/>
                </a:cubicBezTo>
                <a:cubicBezTo>
                  <a:pt x="1500" y="2261"/>
                  <a:pt x="1569" y="2264"/>
                  <a:pt x="1627" y="2254"/>
                </a:cubicBezTo>
                <a:cubicBezTo>
                  <a:pt x="1640" y="2245"/>
                  <a:pt x="1654" y="2236"/>
                  <a:pt x="1667" y="2227"/>
                </a:cubicBezTo>
                <a:cubicBezTo>
                  <a:pt x="1676" y="2220"/>
                  <a:pt x="1695" y="2207"/>
                  <a:pt x="1695" y="2207"/>
                </a:cubicBezTo>
                <a:cubicBezTo>
                  <a:pt x="1719" y="2158"/>
                  <a:pt x="1771" y="2156"/>
                  <a:pt x="1810" y="2119"/>
                </a:cubicBezTo>
                <a:cubicBezTo>
                  <a:pt x="1823" y="2091"/>
                  <a:pt x="1824" y="2075"/>
                  <a:pt x="1850" y="2058"/>
                </a:cubicBezTo>
                <a:cubicBezTo>
                  <a:pt x="1855" y="2049"/>
                  <a:pt x="1858" y="2039"/>
                  <a:pt x="1864" y="2031"/>
                </a:cubicBezTo>
                <a:cubicBezTo>
                  <a:pt x="1869" y="2025"/>
                  <a:pt x="1879" y="2023"/>
                  <a:pt x="1884" y="2017"/>
                </a:cubicBezTo>
                <a:cubicBezTo>
                  <a:pt x="1893" y="2005"/>
                  <a:pt x="1896" y="1989"/>
                  <a:pt x="1905" y="1977"/>
                </a:cubicBezTo>
                <a:cubicBezTo>
                  <a:pt x="1911" y="1905"/>
                  <a:pt x="1930" y="1849"/>
                  <a:pt x="1945" y="1780"/>
                </a:cubicBezTo>
                <a:cubicBezTo>
                  <a:pt x="1941" y="1713"/>
                  <a:pt x="1941" y="1641"/>
                  <a:pt x="1905" y="1583"/>
                </a:cubicBezTo>
                <a:cubicBezTo>
                  <a:pt x="1887" y="1515"/>
                  <a:pt x="1903" y="1437"/>
                  <a:pt x="1850" y="1387"/>
                </a:cubicBezTo>
                <a:cubicBezTo>
                  <a:pt x="1838" y="1348"/>
                  <a:pt x="1816" y="1304"/>
                  <a:pt x="1789" y="1272"/>
                </a:cubicBezTo>
                <a:cubicBezTo>
                  <a:pt x="1775" y="1255"/>
                  <a:pt x="1765" y="1251"/>
                  <a:pt x="1756" y="1231"/>
                </a:cubicBezTo>
                <a:cubicBezTo>
                  <a:pt x="1725" y="1162"/>
                  <a:pt x="1761" y="1215"/>
                  <a:pt x="1722" y="1163"/>
                </a:cubicBezTo>
                <a:cubicBezTo>
                  <a:pt x="1706" y="1118"/>
                  <a:pt x="1680" y="1087"/>
                  <a:pt x="1640" y="1062"/>
                </a:cubicBezTo>
                <a:cubicBezTo>
                  <a:pt x="1632" y="1034"/>
                  <a:pt x="1616" y="1030"/>
                  <a:pt x="1593" y="1014"/>
                </a:cubicBezTo>
                <a:cubicBezTo>
                  <a:pt x="1542" y="942"/>
                  <a:pt x="1625" y="1053"/>
                  <a:pt x="1552" y="980"/>
                </a:cubicBezTo>
                <a:cubicBezTo>
                  <a:pt x="1547" y="975"/>
                  <a:pt x="1549" y="966"/>
                  <a:pt x="1545" y="960"/>
                </a:cubicBezTo>
                <a:cubicBezTo>
                  <a:pt x="1531" y="939"/>
                  <a:pt x="1526" y="940"/>
                  <a:pt x="1505" y="933"/>
                </a:cubicBezTo>
                <a:cubicBezTo>
                  <a:pt x="1496" y="926"/>
                  <a:pt x="1488" y="918"/>
                  <a:pt x="1478" y="913"/>
                </a:cubicBezTo>
                <a:cubicBezTo>
                  <a:pt x="1470" y="909"/>
                  <a:pt x="1459" y="911"/>
                  <a:pt x="1451" y="906"/>
                </a:cubicBezTo>
                <a:cubicBezTo>
                  <a:pt x="1444" y="901"/>
                  <a:pt x="1444" y="890"/>
                  <a:pt x="1437" y="885"/>
                </a:cubicBezTo>
                <a:cubicBezTo>
                  <a:pt x="1424" y="874"/>
                  <a:pt x="1405" y="873"/>
                  <a:pt x="1390" y="865"/>
                </a:cubicBezTo>
                <a:cubicBezTo>
                  <a:pt x="1371" y="829"/>
                  <a:pt x="1353" y="826"/>
                  <a:pt x="1322" y="804"/>
                </a:cubicBezTo>
                <a:cubicBezTo>
                  <a:pt x="1314" y="798"/>
                  <a:pt x="1311" y="788"/>
                  <a:pt x="1302" y="784"/>
                </a:cubicBezTo>
                <a:cubicBezTo>
                  <a:pt x="1285" y="776"/>
                  <a:pt x="1247" y="770"/>
                  <a:pt x="1247" y="770"/>
                </a:cubicBezTo>
                <a:cubicBezTo>
                  <a:pt x="1200" y="740"/>
                  <a:pt x="1179" y="748"/>
                  <a:pt x="1112" y="743"/>
                </a:cubicBezTo>
                <a:cubicBezTo>
                  <a:pt x="1059" y="710"/>
                  <a:pt x="991" y="706"/>
                  <a:pt x="936" y="669"/>
                </a:cubicBezTo>
                <a:cubicBezTo>
                  <a:pt x="888" y="637"/>
                  <a:pt x="849" y="593"/>
                  <a:pt x="793" y="574"/>
                </a:cubicBezTo>
                <a:cubicBezTo>
                  <a:pt x="757" y="550"/>
                  <a:pt x="731" y="513"/>
                  <a:pt x="692" y="499"/>
                </a:cubicBezTo>
                <a:cubicBezTo>
                  <a:pt x="685" y="492"/>
                  <a:pt x="679" y="484"/>
                  <a:pt x="671" y="479"/>
                </a:cubicBezTo>
                <a:cubicBezTo>
                  <a:pt x="665" y="475"/>
                  <a:pt x="656" y="477"/>
                  <a:pt x="651" y="472"/>
                </a:cubicBezTo>
                <a:cubicBezTo>
                  <a:pt x="646" y="467"/>
                  <a:pt x="648" y="458"/>
                  <a:pt x="644" y="452"/>
                </a:cubicBezTo>
                <a:cubicBezTo>
                  <a:pt x="629" y="430"/>
                  <a:pt x="620" y="429"/>
                  <a:pt x="597" y="418"/>
                </a:cubicBezTo>
                <a:cubicBezTo>
                  <a:pt x="574" y="385"/>
                  <a:pt x="550" y="388"/>
                  <a:pt x="522" y="350"/>
                </a:cubicBezTo>
                <a:cubicBezTo>
                  <a:pt x="496" y="314"/>
                  <a:pt x="484" y="289"/>
                  <a:pt x="441" y="276"/>
                </a:cubicBezTo>
                <a:cubicBezTo>
                  <a:pt x="410" y="244"/>
                  <a:pt x="357" y="220"/>
                  <a:pt x="319" y="188"/>
                </a:cubicBezTo>
                <a:cubicBezTo>
                  <a:pt x="297" y="169"/>
                  <a:pt x="265" y="120"/>
                  <a:pt x="265" y="120"/>
                </a:cubicBezTo>
                <a:cubicBezTo>
                  <a:pt x="255" y="83"/>
                  <a:pt x="256" y="40"/>
                  <a:pt x="285" y="11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5785" name="Text Box 9">
            <a:extLst>
              <a:ext uri="{FF2B5EF4-FFF2-40B4-BE49-F238E27FC236}">
                <a16:creationId xmlns:a16="http://schemas.microsoft.com/office/drawing/2014/main" id="{F19E0CDF-D04F-44C1-A009-5F29E1883E70}"/>
              </a:ext>
            </a:extLst>
          </p:cNvPr>
          <p:cNvSpPr txBox="1">
            <a:spLocks noChangeArrowheads="1"/>
          </p:cNvSpPr>
          <p:nvPr/>
        </p:nvSpPr>
        <p:spPr bwMode="auto">
          <a:xfrm rot="2554175">
            <a:off x="2301875" y="3287713"/>
            <a:ext cx="48768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rPr>
              <a:t>ĐỒNG BẰNG</a:t>
            </a:r>
            <a:r>
              <a:rPr lang="en-US" altLang="en-US" sz="1800" b="1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rPr>
              <a:t>DUYÊN HẢI MIỀN TRUNG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/>
      <p:bldP spid="75783" grpId="0"/>
      <p:bldP spid="757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555" name="Group 67">
            <a:extLst>
              <a:ext uri="{FF2B5EF4-FFF2-40B4-BE49-F238E27FC236}">
                <a16:creationId xmlns:a16="http://schemas.microsoft.com/office/drawing/2014/main" id="{7947577E-48D6-4A0B-ADC4-1CF34800A2E6}"/>
              </a:ext>
            </a:extLst>
          </p:cNvPr>
          <p:cNvGraphicFramePr>
            <a:graphicFrameLocks noGrp="1"/>
          </p:cNvGraphicFramePr>
          <p:nvPr/>
        </p:nvGraphicFramePr>
        <p:xfrm>
          <a:off x="131763" y="838200"/>
          <a:ext cx="8707437" cy="5981700"/>
        </p:xfrm>
        <a:graphic>
          <a:graphicData uri="http://schemas.openxmlformats.org/drawingml/2006/table">
            <a:tbl>
              <a:tblPr/>
              <a:tblGrid>
                <a:gridCol w="1772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2579"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CÁC YẾU TỐ TỰ NHIÊN</a:t>
                      </a:r>
                    </a:p>
                  </a:txBody>
                  <a:tcPr marL="91448" marR="91448" marT="44663" marB="446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ĐẶC ĐIỂM CHÍNH</a:t>
                      </a:r>
                    </a:p>
                  </a:txBody>
                  <a:tcPr marL="91448" marR="91448" marT="44663" marB="446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9238"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ĐỊA HÌNH</a:t>
                      </a:r>
                    </a:p>
                  </a:txBody>
                  <a:tcPr marL="91448" marR="91448" marT="44663" marB="446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91448" marR="91448" marT="44663" marB="446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3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 HẬU</a:t>
                      </a:r>
                    </a:p>
                  </a:txBody>
                  <a:tcPr marL="91448" marR="91448" marT="44663" marB="446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91448" marR="91448" marT="44663" marB="446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25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 NGÒI</a:t>
                      </a:r>
                    </a:p>
                  </a:txBody>
                  <a:tcPr marL="91448" marR="91448" marT="44663" marB="446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91448" marR="91448" marT="44663" marB="446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algn="ctr" rtl="0"/>
                      <a:r>
                        <a:rPr lang="en-US" sz="2400" b="1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ĐẤT </a:t>
                      </a:r>
                    </a:p>
                  </a:txBody>
                  <a:tcPr marL="91448" marR="91448" marT="44663" marB="446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91448" marR="91448" marT="44663" marB="446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2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</a:p>
                  </a:txBody>
                  <a:tcPr marL="91448" marR="91448" marT="44663" marB="446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91448" marR="91448" marT="44663" marB="446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9961" name="Text Box 26">
            <a:extLst>
              <a:ext uri="{FF2B5EF4-FFF2-40B4-BE49-F238E27FC236}">
                <a16:creationId xmlns:a16="http://schemas.microsoft.com/office/drawing/2014/main" id="{B9D333EF-6CC0-4AF3-8349-6C5EFDB02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188913"/>
            <a:ext cx="95408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ĐẶC ĐIỂM CỦA CÁC YẾU TỐ ĐỊA LÍ TỰ NHIÊN VIỆT NAM</a:t>
            </a:r>
          </a:p>
        </p:txBody>
      </p:sp>
      <p:sp>
        <p:nvSpPr>
          <p:cNvPr id="39962" name="Rectangle 27">
            <a:extLst>
              <a:ext uri="{FF2B5EF4-FFF2-40B4-BE49-F238E27FC236}">
                <a16:creationId xmlns:a16="http://schemas.microsoft.com/office/drawing/2014/main" id="{0A6D28E4-1C5D-4B7D-94F0-7384623E9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97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63" name="Rectangle 28">
            <a:extLst>
              <a:ext uri="{FF2B5EF4-FFF2-40B4-BE49-F238E27FC236}">
                <a16:creationId xmlns:a16="http://schemas.microsoft.com/office/drawing/2014/main" id="{477ED1A3-12D1-4C48-B9A3-B76AAA6FF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87738"/>
            <a:ext cx="2651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cs typeface="Times New Roman" panose="02020603050405020304" pitchFamily="18" charset="0"/>
              </a:rPr>
              <a:t> </a:t>
            </a:r>
            <a:r>
              <a:rPr lang="en-US" altLang="en-US" sz="1100"/>
              <a:t> </a:t>
            </a:r>
            <a:endParaRPr lang="en-US" altLang="en-US" sz="1800"/>
          </a:p>
        </p:txBody>
      </p:sp>
      <p:sp>
        <p:nvSpPr>
          <p:cNvPr id="39964" name="Rectangle 29">
            <a:extLst>
              <a:ext uri="{FF2B5EF4-FFF2-40B4-BE49-F238E27FC236}">
                <a16:creationId xmlns:a16="http://schemas.microsoft.com/office/drawing/2014/main" id="{BD82E7BE-AB6C-43B2-AC2A-B61440253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97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65" name="Rectangle 30">
            <a:extLst>
              <a:ext uri="{FF2B5EF4-FFF2-40B4-BE49-F238E27FC236}">
                <a16:creationId xmlns:a16="http://schemas.microsoft.com/office/drawing/2014/main" id="{F1E6A4AB-AEC9-4D38-833F-275BEF528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87738"/>
            <a:ext cx="2651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cs typeface="Times New Roman" panose="02020603050405020304" pitchFamily="18" charset="0"/>
              </a:rPr>
              <a:t> </a:t>
            </a:r>
            <a:r>
              <a:rPr lang="en-US" altLang="en-US" sz="1100"/>
              <a:t> </a:t>
            </a:r>
            <a:endParaRPr lang="en-US" altLang="en-US" sz="1800"/>
          </a:p>
        </p:txBody>
      </p:sp>
      <p:sp>
        <p:nvSpPr>
          <p:cNvPr id="39966" name="Rectangle 31">
            <a:extLst>
              <a:ext uri="{FF2B5EF4-FFF2-40B4-BE49-F238E27FC236}">
                <a16:creationId xmlns:a16="http://schemas.microsoft.com/office/drawing/2014/main" id="{43AAEB28-5D88-4617-B604-15AFB70AD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97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67" name="Rectangle 32">
            <a:extLst>
              <a:ext uri="{FF2B5EF4-FFF2-40B4-BE49-F238E27FC236}">
                <a16:creationId xmlns:a16="http://schemas.microsoft.com/office/drawing/2014/main" id="{2CA681AF-0000-439C-BFAE-04199FBDC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87738"/>
            <a:ext cx="2651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cs typeface="Times New Roman" panose="02020603050405020304" pitchFamily="18" charset="0"/>
              </a:rPr>
              <a:t> </a:t>
            </a:r>
            <a:r>
              <a:rPr lang="en-US" altLang="en-US" sz="1100"/>
              <a:t> </a:t>
            </a:r>
            <a:endParaRPr lang="en-US" altLang="en-US" sz="1800"/>
          </a:p>
        </p:txBody>
      </p:sp>
      <p:sp>
        <p:nvSpPr>
          <p:cNvPr id="39968" name="Rectangle 33">
            <a:extLst>
              <a:ext uri="{FF2B5EF4-FFF2-40B4-BE49-F238E27FC236}">
                <a16:creationId xmlns:a16="http://schemas.microsoft.com/office/drawing/2014/main" id="{EAB178C6-11C4-428F-A036-1349AA48A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69" name="Text Box 34">
            <a:extLst>
              <a:ext uri="{FF2B5EF4-FFF2-40B4-BE49-F238E27FC236}">
                <a16:creationId xmlns:a16="http://schemas.microsoft.com/office/drawing/2014/main" id="{CBFBD69B-DEFE-4778-A598-0CDE7E1A3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1916113"/>
            <a:ext cx="6769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23" name="Text Box 35">
            <a:extLst>
              <a:ext uri="{FF2B5EF4-FFF2-40B4-BE49-F238E27FC236}">
                <a16:creationId xmlns:a16="http://schemas.microsoft.com/office/drawing/2014/main" id="{8DCC3142-6AD4-425E-9035-B49C36B4B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1814513"/>
            <a:ext cx="6840537" cy="147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phần đất liền nước ta :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0000CC"/>
                </a:solidFill>
                <a:latin typeface="VNI-Times" pitchFamily="2" charset="0"/>
              </a:rPr>
              <a:t>       </a:t>
            </a: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là đồi núi,     diện tích là đồng bằng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3524" name="Object 36">
            <a:extLst>
              <a:ext uri="{FF2B5EF4-FFF2-40B4-BE49-F238E27FC236}">
                <a16:creationId xmlns:a16="http://schemas.microsoft.com/office/drawing/2014/main" id="{0BAC084C-E660-42CD-AF90-7931C9FEDA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2233613"/>
          <a:ext cx="45720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1" name="Equation" r:id="rId4" imgW="152334" imgH="393529" progId="Equation.3">
                  <p:embed/>
                </p:oleObj>
              </mc:Choice>
              <mc:Fallback>
                <p:oleObj name="Equation" r:id="rId4" imgW="152334" imgH="393529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233613"/>
                        <a:ext cx="45720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25" name="Object 37">
            <a:extLst>
              <a:ext uri="{FF2B5EF4-FFF2-40B4-BE49-F238E27FC236}">
                <a16:creationId xmlns:a16="http://schemas.microsoft.com/office/drawing/2014/main" id="{CE4B1B52-1390-4BA9-833D-08E8E3FF26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2600" y="2209800"/>
          <a:ext cx="457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2" name="Equation" r:id="rId6" imgW="152334" imgH="393529" progId="Equation.3">
                  <p:embed/>
                </p:oleObj>
              </mc:Choice>
              <mc:Fallback>
                <p:oleObj name="Equation" r:id="rId6" imgW="152334" imgH="393529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209800"/>
                        <a:ext cx="4572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63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35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3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3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63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3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3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3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49DB9D1-2E82-4AE4-BE56-3A2B6AEF560B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838200"/>
          <a:ext cx="8534400" cy="579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199">
                  <a:extLst>
                    <a:ext uri="{9D8B030D-6E8A-4147-A177-3AD203B41FA5}">
                      <a16:colId xmlns:a16="http://schemas.microsoft.com/office/drawing/2014/main" val="3368799793"/>
                    </a:ext>
                  </a:extLst>
                </a:gridCol>
                <a:gridCol w="6934201">
                  <a:extLst>
                    <a:ext uri="{9D8B030D-6E8A-4147-A177-3AD203B41FA5}">
                      <a16:colId xmlns:a16="http://schemas.microsoft.com/office/drawing/2014/main" val="4055453263"/>
                    </a:ext>
                  </a:extLst>
                </a:gridCol>
              </a:tblGrid>
              <a:tr h="14156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CÁC YẾU TỐ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TỰ NHIÊN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ĐẶC ĐIỂM CHÍNH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785058"/>
                  </a:ext>
                </a:extLst>
              </a:tr>
              <a:tr h="26268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KHÍ HẬU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420388"/>
                  </a:ext>
                </a:extLst>
              </a:tr>
              <a:tr h="17487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SÔNG NGÒI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561852"/>
                  </a:ext>
                </a:extLst>
              </a:tr>
            </a:tbl>
          </a:graphicData>
        </a:graphic>
      </p:graphicFrame>
      <p:sp>
        <p:nvSpPr>
          <p:cNvPr id="5" name="Text Box 68">
            <a:extLst>
              <a:ext uri="{FF2B5EF4-FFF2-40B4-BE49-F238E27FC236}">
                <a16:creationId xmlns:a16="http://schemas.microsoft.com/office/drawing/2014/main" id="{E33ED5B4-D489-43C8-858A-4636A803D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0763" y="2366963"/>
            <a:ext cx="6624637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 hậu nhiệt đới gió mùa, có nhiệt độ cao, gió và mưa thay đổi theo mùa.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 hậu có sự khác biệt giữa miền Nam và miền Bắc</a:t>
            </a:r>
            <a:r>
              <a:rPr lang="en-US" altLang="en-US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vi-VN" altLang="en-US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 Bắc có mùa đông lạnh, mưa phùn</a:t>
            </a:r>
            <a:r>
              <a:rPr lang="en-US" altLang="en-US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M</a:t>
            </a:r>
            <a:r>
              <a:rPr lang="vi-VN" altLang="en-US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iền Nam nóng quanh năm có hai mùa: mùa mưa và mùa khô rõ rệt.</a:t>
            </a:r>
          </a:p>
        </p:txBody>
      </p:sp>
      <p:sp>
        <p:nvSpPr>
          <p:cNvPr id="6" name="Text Box 30">
            <a:extLst>
              <a:ext uri="{FF2B5EF4-FFF2-40B4-BE49-F238E27FC236}">
                <a16:creationId xmlns:a16="http://schemas.microsoft.com/office/drawing/2014/main" id="{44CA8027-89C5-4088-BCC3-31C18DF75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2413" y="188913"/>
            <a:ext cx="95408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ĐẶC ĐIỂM CỦA CÁC YẾU TỐ ĐỊA LÍ TỰ NHIÊN VIỆT </a:t>
            </a:r>
            <a:r>
              <a:rPr lang="en-US" altLang="en-US" sz="2400" b="1" dirty="0">
                <a:solidFill>
                  <a:srgbClr val="FF3300"/>
                </a:solidFill>
                <a:latin typeface="+mj-lt"/>
              </a:rPr>
              <a:t>NAM</a:t>
            </a:r>
          </a:p>
        </p:txBody>
      </p:sp>
      <p:sp>
        <p:nvSpPr>
          <p:cNvPr id="7" name="Text Box 29">
            <a:extLst>
              <a:ext uri="{FF2B5EF4-FFF2-40B4-BE49-F238E27FC236}">
                <a16:creationId xmlns:a16="http://schemas.microsoft.com/office/drawing/2014/main" id="{9AF14DBF-6F23-4E78-A4DE-5A530CEC1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1713" y="4953000"/>
            <a:ext cx="6013450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ta có mạng lưới sông ngòi dày đặc nhưng ít sông lớn.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có lượng nước thay đổi theo mùa và có nhiều phù 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3A4E0A4-8FBB-4B48-B981-CD200F7A5022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838200"/>
          <a:ext cx="8534400" cy="46291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199">
                  <a:extLst>
                    <a:ext uri="{9D8B030D-6E8A-4147-A177-3AD203B41FA5}">
                      <a16:colId xmlns:a16="http://schemas.microsoft.com/office/drawing/2014/main" val="3368799793"/>
                    </a:ext>
                  </a:extLst>
                </a:gridCol>
                <a:gridCol w="6934201">
                  <a:extLst>
                    <a:ext uri="{9D8B030D-6E8A-4147-A177-3AD203B41FA5}">
                      <a16:colId xmlns:a16="http://schemas.microsoft.com/office/drawing/2014/main" val="4055453263"/>
                    </a:ext>
                  </a:extLst>
                </a:gridCol>
              </a:tblGrid>
              <a:tr h="9143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CÁC YẾU TỐ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TỰ NHIÊN</a:t>
                      </a:r>
                    </a:p>
                    <a:p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ĐẶC ĐIỂM CHÍNH</a:t>
                      </a:r>
                    </a:p>
                    <a:p>
                      <a:endParaRPr lang="en-US" sz="1800" dirty="0"/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408785058"/>
                  </a:ext>
                </a:extLst>
              </a:tr>
              <a:tr h="17525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ĐẤT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endParaRPr lang="en-US" sz="1800" dirty="0"/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endParaRPr lang="en-US" sz="1800" dirty="0"/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4083420388"/>
                  </a:ext>
                </a:extLst>
              </a:tr>
              <a:tr h="19621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RỪNG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endParaRPr lang="en-US" sz="1800" dirty="0"/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603561852"/>
                  </a:ext>
                </a:extLst>
              </a:tr>
            </a:tbl>
          </a:graphicData>
        </a:graphic>
      </p:graphicFrame>
      <p:sp>
        <p:nvSpPr>
          <p:cNvPr id="5" name="Text Box 30">
            <a:extLst>
              <a:ext uri="{FF2B5EF4-FFF2-40B4-BE49-F238E27FC236}">
                <a16:creationId xmlns:a16="http://schemas.microsoft.com/office/drawing/2014/main" id="{38EED24B-46E8-4515-8E3D-8FA858D69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2413" y="188913"/>
            <a:ext cx="95408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ĐẶC ĐIỂM CỦA CÁC YẾU TỐ ĐỊA LÍ TỰ NHIÊN VIỆT </a:t>
            </a:r>
            <a:r>
              <a:rPr lang="en-US" altLang="en-US" sz="2400" b="1" dirty="0">
                <a:solidFill>
                  <a:srgbClr val="FF3300"/>
                </a:solidFill>
                <a:latin typeface="+mj-lt"/>
              </a:rPr>
              <a:t>NAM</a:t>
            </a:r>
          </a:p>
        </p:txBody>
      </p:sp>
      <p:sp>
        <p:nvSpPr>
          <p:cNvPr id="6" name="Text Box 29">
            <a:extLst>
              <a:ext uri="{FF2B5EF4-FFF2-40B4-BE49-F238E27FC236}">
                <a16:creationId xmlns:a16="http://schemas.microsoft.com/office/drawing/2014/main" id="{2953E245-E46B-4F47-8312-E32D85B5B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858963"/>
            <a:ext cx="6767513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ta có hai loại đất chính: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Đất p</a:t>
            </a:r>
            <a:r>
              <a:rPr lang="vi-VN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he-ra-lít màu đỏ hoặc đỏ vàng tập trung ở vùng núi.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  phù sa màu mỡ tập trung ở 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vùng </a:t>
            </a:r>
            <a:r>
              <a:rPr lang="vi-VN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bằng.</a:t>
            </a:r>
          </a:p>
        </p:txBody>
      </p:sp>
      <p:sp>
        <p:nvSpPr>
          <p:cNvPr id="7" name="Text Box 28">
            <a:extLst>
              <a:ext uri="{FF2B5EF4-FFF2-40B4-BE49-F238E27FC236}">
                <a16:creationId xmlns:a16="http://schemas.microsoft.com/office/drawing/2014/main" id="{001B1A24-79B7-4ACF-9B19-C54961D0C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752850"/>
            <a:ext cx="60134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ta có 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loại rừng chính: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Rừng rậm nhiệt đới phân bổ ở vùng đồi núi.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Rừng ngập mặn ở ven biển.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84" name="Group 48">
            <a:extLst>
              <a:ext uri="{FF2B5EF4-FFF2-40B4-BE49-F238E27FC236}">
                <a16:creationId xmlns:a16="http://schemas.microsoft.com/office/drawing/2014/main" id="{E4AE3CC9-32DC-4232-A194-83B28D4FCF8B}"/>
              </a:ext>
            </a:extLst>
          </p:cNvPr>
          <p:cNvGraphicFramePr>
            <a:graphicFrameLocks noGrp="1"/>
          </p:cNvGraphicFramePr>
          <p:nvPr/>
        </p:nvGraphicFramePr>
        <p:xfrm>
          <a:off x="431800" y="671513"/>
          <a:ext cx="8280400" cy="6122988"/>
        </p:xfrm>
        <a:graphic>
          <a:graphicData uri="http://schemas.openxmlformats.org/drawingml/2006/table">
            <a:tbl>
              <a:tblPr/>
              <a:tblGrid>
                <a:gridCol w="136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1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6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CÁC YẾU TỐ TỰ NHIÊN</a:t>
                      </a:r>
                    </a:p>
                  </a:txBody>
                  <a:tcPr marT="45638" marB="456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ĐẶC ĐIỂM CHÍNH</a:t>
                      </a:r>
                    </a:p>
                  </a:txBody>
                  <a:tcPr marT="45638" marB="456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 HÌNH</a:t>
                      </a:r>
                    </a:p>
                  </a:txBody>
                  <a:tcPr marT="44773" marB="447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4773" marB="447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 HẬU</a:t>
                      </a:r>
                    </a:p>
                  </a:txBody>
                  <a:tcPr marT="44773" marB="447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4773" marB="447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36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 NGÒI</a:t>
                      </a:r>
                    </a:p>
                  </a:txBody>
                  <a:tcPr marT="44773" marB="447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4773" marB="447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</a:p>
                  </a:txBody>
                  <a:tcPr marT="44773" marB="447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4773" marB="447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5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</a:p>
                  </a:txBody>
                  <a:tcPr marT="44773" marB="447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4773" marB="447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3033" name="Rectangle 27">
            <a:extLst>
              <a:ext uri="{FF2B5EF4-FFF2-40B4-BE49-F238E27FC236}">
                <a16:creationId xmlns:a16="http://schemas.microsoft.com/office/drawing/2014/main" id="{0B32E49A-1DA1-4402-88A2-423DB3FBE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97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3034" name="Rectangle 28">
            <a:extLst>
              <a:ext uri="{FF2B5EF4-FFF2-40B4-BE49-F238E27FC236}">
                <a16:creationId xmlns:a16="http://schemas.microsoft.com/office/drawing/2014/main" id="{8431C82D-905B-48AD-813A-EE91310FE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87738"/>
            <a:ext cx="2651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cs typeface="Times New Roman" panose="02020603050405020304" pitchFamily="18" charset="0"/>
              </a:rPr>
              <a:t> </a:t>
            </a:r>
            <a:r>
              <a:rPr lang="en-US" altLang="en-US" sz="1100"/>
              <a:t> </a:t>
            </a:r>
            <a:endParaRPr lang="en-US" altLang="en-US" sz="1800"/>
          </a:p>
        </p:txBody>
      </p:sp>
      <p:sp>
        <p:nvSpPr>
          <p:cNvPr id="43035" name="Rectangle 29">
            <a:extLst>
              <a:ext uri="{FF2B5EF4-FFF2-40B4-BE49-F238E27FC236}">
                <a16:creationId xmlns:a16="http://schemas.microsoft.com/office/drawing/2014/main" id="{1E83B995-DD02-49BC-B091-9AAE2924A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97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3036" name="Rectangle 30">
            <a:extLst>
              <a:ext uri="{FF2B5EF4-FFF2-40B4-BE49-F238E27FC236}">
                <a16:creationId xmlns:a16="http://schemas.microsoft.com/office/drawing/2014/main" id="{9A853A66-7E7E-46C4-A43C-CFA9C239B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87738"/>
            <a:ext cx="2651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cs typeface="Times New Roman" panose="02020603050405020304" pitchFamily="18" charset="0"/>
              </a:rPr>
              <a:t> </a:t>
            </a:r>
            <a:r>
              <a:rPr lang="en-US" altLang="en-US" sz="1100"/>
              <a:t> </a:t>
            </a:r>
            <a:endParaRPr lang="en-US" altLang="en-US" sz="1800"/>
          </a:p>
        </p:txBody>
      </p:sp>
      <p:sp>
        <p:nvSpPr>
          <p:cNvPr id="43037" name="Rectangle 31">
            <a:extLst>
              <a:ext uri="{FF2B5EF4-FFF2-40B4-BE49-F238E27FC236}">
                <a16:creationId xmlns:a16="http://schemas.microsoft.com/office/drawing/2014/main" id="{129F87A9-871A-422D-975F-46CC8F4F2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97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3038" name="Rectangle 32">
            <a:extLst>
              <a:ext uri="{FF2B5EF4-FFF2-40B4-BE49-F238E27FC236}">
                <a16:creationId xmlns:a16="http://schemas.microsoft.com/office/drawing/2014/main" id="{22DC2579-A3C4-4A17-A164-E791A8303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87738"/>
            <a:ext cx="2651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cs typeface="Times New Roman" panose="02020603050405020304" pitchFamily="18" charset="0"/>
              </a:rPr>
              <a:t> </a:t>
            </a:r>
            <a:r>
              <a:rPr lang="en-US" altLang="en-US" sz="1100"/>
              <a:t> </a:t>
            </a:r>
            <a:endParaRPr lang="en-US" altLang="en-US" sz="1800"/>
          </a:p>
        </p:txBody>
      </p:sp>
      <p:sp>
        <p:nvSpPr>
          <p:cNvPr id="43039" name="Rectangle 33">
            <a:extLst>
              <a:ext uri="{FF2B5EF4-FFF2-40B4-BE49-F238E27FC236}">
                <a16:creationId xmlns:a16="http://schemas.microsoft.com/office/drawing/2014/main" id="{92E16F3D-C4CA-4114-BAAE-F885F40A8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3040" name="Text Box 34">
            <a:extLst>
              <a:ext uri="{FF2B5EF4-FFF2-40B4-BE49-F238E27FC236}">
                <a16:creationId xmlns:a16="http://schemas.microsoft.com/office/drawing/2014/main" id="{79F81058-7353-4AE5-923C-EAA1BADAF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1916113"/>
            <a:ext cx="6769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3041" name="Text Box 35">
            <a:extLst>
              <a:ext uri="{FF2B5EF4-FFF2-40B4-BE49-F238E27FC236}">
                <a16:creationId xmlns:a16="http://schemas.microsoft.com/office/drawing/2014/main" id="{13C788F1-2830-44BE-BBC4-067FAE2FA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1741488"/>
            <a:ext cx="6840537" cy="112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phần đất liền của nước ta:      diện tích là đồi núi,      diện tích là đồng bằng</a:t>
            </a:r>
            <a:r>
              <a:rPr lang="vi-VN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rgbClr val="0000FF"/>
              </a:solidFill>
              <a:latin typeface="VNI-Times" pitchFamily="2" charset="0"/>
            </a:endParaRPr>
          </a:p>
        </p:txBody>
      </p:sp>
      <p:graphicFrame>
        <p:nvGraphicFramePr>
          <p:cNvPr id="43042" name="Object 36">
            <a:extLst>
              <a:ext uri="{FF2B5EF4-FFF2-40B4-BE49-F238E27FC236}">
                <a16:creationId xmlns:a16="http://schemas.microsoft.com/office/drawing/2014/main" id="{2790F68B-03D0-40E1-9F0D-07164EC598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9200" y="1773238"/>
          <a:ext cx="1524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9" name="Equation" r:id="rId3" imgW="152334" imgH="393529" progId="Equation.3">
                  <p:embed/>
                </p:oleObj>
              </mc:Choice>
              <mc:Fallback>
                <p:oleObj name="Equation" r:id="rId3" imgW="152334" imgH="393529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773238"/>
                        <a:ext cx="1524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43" name="Object 37">
            <a:extLst>
              <a:ext uri="{FF2B5EF4-FFF2-40B4-BE49-F238E27FC236}">
                <a16:creationId xmlns:a16="http://schemas.microsoft.com/office/drawing/2014/main" id="{E755B9E7-8066-4072-B892-4B87941B65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39000" y="1773238"/>
          <a:ext cx="1524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0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773238"/>
                        <a:ext cx="1524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44" name="Text Box 38">
            <a:extLst>
              <a:ext uri="{FF2B5EF4-FFF2-40B4-BE49-F238E27FC236}">
                <a16:creationId xmlns:a16="http://schemas.microsoft.com/office/drawing/2014/main" id="{F3FE0F94-C80A-44C9-8208-919B67414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2565400"/>
            <a:ext cx="68405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3045" name="Text Box 39">
            <a:extLst>
              <a:ext uri="{FF2B5EF4-FFF2-40B4-BE49-F238E27FC236}">
                <a16:creationId xmlns:a16="http://schemas.microsoft.com/office/drawing/2014/main" id="{640F811C-90CC-4A80-AFEB-3D23D0DFE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492375"/>
            <a:ext cx="6840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3046" name="Text Box 40">
            <a:extLst>
              <a:ext uri="{FF2B5EF4-FFF2-40B4-BE49-F238E27FC236}">
                <a16:creationId xmlns:a16="http://schemas.microsoft.com/office/drawing/2014/main" id="{7D4C0E27-E2B7-44E7-ADB7-750E994DD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588" y="2462213"/>
            <a:ext cx="6551612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 hậu nhiệt đới gió mùa, có nhiệt độ cao, gió và mưa thay đổi theo mùa.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 hậu có sự khác biệt giữa miền Nam và miền Bắc. Miền Bắc có mùa đông lạnh, mưa phùn; miền Nam nóng quanh năm có hai mùa: mùa mưa và mùa khô rõ rệt.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47" name="Text Box 41">
            <a:extLst>
              <a:ext uri="{FF2B5EF4-FFF2-40B4-BE49-F238E27FC236}">
                <a16:creationId xmlns:a16="http://schemas.microsoft.com/office/drawing/2014/main" id="{3DDFE855-020C-4A2E-BB85-AB36104C4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650" y="4014788"/>
            <a:ext cx="676910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ta có mạng lưới sông ngòi dày đặc nhưng ít sông lớn.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có lượng nước thay đổi theo mùa và có nhiều</a:t>
            </a: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phù sa.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48" name="Text Box 42">
            <a:extLst>
              <a:ext uri="{FF2B5EF4-FFF2-40B4-BE49-F238E27FC236}">
                <a16:creationId xmlns:a16="http://schemas.microsoft.com/office/drawing/2014/main" id="{8214DAF5-E4A6-495B-BFB1-521AA957F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588" y="4837113"/>
            <a:ext cx="676751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ta có hai loại đất chính: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Phe-ra-lít màu đỏ hoặc đỏ vàng tập trung ở vùng núi.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  phù sa màu mỡ tập trung ở đồng bằng.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3049" name="Text Box 43">
            <a:extLst>
              <a:ext uri="{FF2B5EF4-FFF2-40B4-BE49-F238E27FC236}">
                <a16:creationId xmlns:a16="http://schemas.microsoft.com/office/drawing/2014/main" id="{4AAB94C3-3225-4F44-A6CB-2C24F767C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650" y="5846763"/>
            <a:ext cx="669766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ta có nhiều loại rừng nhưng chủ yếu hai loại rừng chính: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rậm nhiệt đới tập trung ở vùng đồi núi.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ngập mặn ở các vùng ven biển.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50" name="Text Box 18">
            <a:extLst>
              <a:ext uri="{FF2B5EF4-FFF2-40B4-BE49-F238E27FC236}">
                <a16:creationId xmlns:a16="http://schemas.microsoft.com/office/drawing/2014/main" id="{9EBF4FDE-3487-401A-A88C-81310E893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2413" y="188913"/>
            <a:ext cx="95408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cs typeface="Times New Roman" panose="02020603050405020304" pitchFamily="18" charset="0"/>
              </a:rPr>
              <a:t>ĐẶC ĐIỂM CỦA CÁC YẾU TỐ ĐỊA LÍ TỰ NHIÊN VIỆT </a:t>
            </a:r>
            <a:r>
              <a:rPr lang="en-US" altLang="en-US" sz="2400" b="1">
                <a:solidFill>
                  <a:srgbClr val="FF3300"/>
                </a:solidFill>
              </a:rPr>
              <a:t>NAM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4" name="Text Box 8">
            <a:extLst>
              <a:ext uri="{FF2B5EF4-FFF2-40B4-BE49-F238E27FC236}">
                <a16:creationId xmlns:a16="http://schemas.microsoft.com/office/drawing/2014/main" id="{33DF2E92-AF4C-49CE-B221-D07EB2202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923213" cy="2738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-Chuẩn bị bài: Dân số nước ta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-Sưu tầm các thông tin về sự phát triển dân số ở Việt Nam, các hậu quả của sự tăng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</a:t>
            </a:r>
            <a:r>
              <a:rPr lang="vi-VN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 số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4" grpId="0" animBg="1"/>
      <p:bldP spid="5018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>
            <a:extLst>
              <a:ext uri="{FF2B5EF4-FFF2-40B4-BE49-F238E27FC236}">
                <a16:creationId xmlns:a16="http://schemas.microsoft.com/office/drawing/2014/main" id="{8233E721-31E8-454B-83D9-3F07F953205E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4648200"/>
            <a:ext cx="1439863" cy="1439863"/>
            <a:chOff x="2789" y="1625"/>
            <a:chExt cx="907" cy="907"/>
          </a:xfrm>
        </p:grpSpPr>
        <p:sp>
          <p:nvSpPr>
            <p:cNvPr id="25654" name="Oval 3">
              <a:extLst>
                <a:ext uri="{FF2B5EF4-FFF2-40B4-BE49-F238E27FC236}">
                  <a16:creationId xmlns:a16="http://schemas.microsoft.com/office/drawing/2014/main" id="{310E4AF5-AFEE-4AF0-ABB1-E6278BB7EC9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5655" name="Oval 4">
              <a:extLst>
                <a:ext uri="{FF2B5EF4-FFF2-40B4-BE49-F238E27FC236}">
                  <a16:creationId xmlns:a16="http://schemas.microsoft.com/office/drawing/2014/main" id="{C21C3405-323B-4DCC-A426-6012C07A77D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5656" name="Oval 5">
              <a:extLst>
                <a:ext uri="{FF2B5EF4-FFF2-40B4-BE49-F238E27FC236}">
                  <a16:creationId xmlns:a16="http://schemas.microsoft.com/office/drawing/2014/main" id="{A7A15DE0-7B6E-42D5-98A8-E328E8CFBA5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5657" name="Oval 6">
              <a:extLst>
                <a:ext uri="{FF2B5EF4-FFF2-40B4-BE49-F238E27FC236}">
                  <a16:creationId xmlns:a16="http://schemas.microsoft.com/office/drawing/2014/main" id="{CE591314-22F8-44BA-9B83-092261CED79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5658" name="Oval 7">
              <a:extLst>
                <a:ext uri="{FF2B5EF4-FFF2-40B4-BE49-F238E27FC236}">
                  <a16:creationId xmlns:a16="http://schemas.microsoft.com/office/drawing/2014/main" id="{B6F1285C-E874-451D-B2E9-4BD0BD5B05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grpSp>
          <p:nvGrpSpPr>
            <p:cNvPr id="25659" name="Group 8">
              <a:extLst>
                <a:ext uri="{FF2B5EF4-FFF2-40B4-BE49-F238E27FC236}">
                  <a16:creationId xmlns:a16="http://schemas.microsoft.com/office/drawing/2014/main" id="{909CF82C-37D6-4D00-AE6E-581CD24FDB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25660" name="Oval 9">
                <a:extLst>
                  <a:ext uri="{FF2B5EF4-FFF2-40B4-BE49-F238E27FC236}">
                    <a16:creationId xmlns:a16="http://schemas.microsoft.com/office/drawing/2014/main" id="{8B9D0B0D-BD4E-4847-ABCB-3D5F489A2EC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5661" name="Oval 10">
                <a:extLst>
                  <a:ext uri="{FF2B5EF4-FFF2-40B4-BE49-F238E27FC236}">
                    <a16:creationId xmlns:a16="http://schemas.microsoft.com/office/drawing/2014/main" id="{2C621BA3-B881-498E-834C-D239AB5868E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5662" name="Oval 11">
                <a:extLst>
                  <a:ext uri="{FF2B5EF4-FFF2-40B4-BE49-F238E27FC236}">
                    <a16:creationId xmlns:a16="http://schemas.microsoft.com/office/drawing/2014/main" id="{E842B06E-DE0C-438C-9FD3-C4C275459C9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5663" name="Oval 12">
                <a:extLst>
                  <a:ext uri="{FF2B5EF4-FFF2-40B4-BE49-F238E27FC236}">
                    <a16:creationId xmlns:a16="http://schemas.microsoft.com/office/drawing/2014/main" id="{8F73F51F-BA9B-4DA2-9519-1BBAD873E77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25603" name="AutoShape 13">
            <a:extLst>
              <a:ext uri="{FF2B5EF4-FFF2-40B4-BE49-F238E27FC236}">
                <a16:creationId xmlns:a16="http://schemas.microsoft.com/office/drawing/2014/main" id="{7C52157A-A3AE-4523-BA83-011F48E8A53D}"/>
              </a:ext>
            </a:extLst>
          </p:cNvPr>
          <p:cNvSpPr>
            <a:spLocks noChangeArrowheads="1"/>
          </p:cNvSpPr>
          <p:nvPr/>
        </p:nvSpPr>
        <p:spPr bwMode="gray">
          <a:xfrm rot="10800000">
            <a:off x="5638800" y="2895600"/>
            <a:ext cx="609600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66CCFF"/>
              </a:gs>
              <a:gs pos="100000">
                <a:srgbClr val="66CCFF"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25604" name="AutoShape 14">
            <a:extLst>
              <a:ext uri="{FF2B5EF4-FFF2-40B4-BE49-F238E27FC236}">
                <a16:creationId xmlns:a16="http://schemas.microsoft.com/office/drawing/2014/main" id="{39491D4B-8506-48D9-8A16-1B1312595CAF}"/>
              </a:ext>
            </a:extLst>
          </p:cNvPr>
          <p:cNvSpPr>
            <a:spLocks noChangeArrowheads="1"/>
          </p:cNvSpPr>
          <p:nvPr/>
        </p:nvSpPr>
        <p:spPr bwMode="gray">
          <a:xfrm rot="-3685140">
            <a:off x="3352800" y="4191000"/>
            <a:ext cx="609600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66CCFF"/>
              </a:gs>
              <a:gs pos="100000">
                <a:srgbClr val="66CCFF"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25605" name="AutoShape 15">
            <a:extLst>
              <a:ext uri="{FF2B5EF4-FFF2-40B4-BE49-F238E27FC236}">
                <a16:creationId xmlns:a16="http://schemas.microsoft.com/office/drawing/2014/main" id="{960D5E23-ABE3-4B4B-B1D9-7FC782AE8909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67000" y="2895600"/>
            <a:ext cx="609600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66CCFF"/>
              </a:gs>
              <a:gs pos="100000">
                <a:srgbClr val="66CCFF"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25606" name="AutoShape 16">
            <a:extLst>
              <a:ext uri="{FF2B5EF4-FFF2-40B4-BE49-F238E27FC236}">
                <a16:creationId xmlns:a16="http://schemas.microsoft.com/office/drawing/2014/main" id="{8FEFF9E5-3359-4FED-ADDE-365DCE8DC1F8}"/>
              </a:ext>
            </a:extLst>
          </p:cNvPr>
          <p:cNvSpPr>
            <a:spLocks noChangeArrowheads="1"/>
          </p:cNvSpPr>
          <p:nvPr/>
        </p:nvSpPr>
        <p:spPr bwMode="gray">
          <a:xfrm rot="-7784550">
            <a:off x="4953000" y="4191000"/>
            <a:ext cx="609600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66CCFF"/>
              </a:gs>
              <a:gs pos="100000">
                <a:srgbClr val="66CCFF"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31761" name="Rectangle 17">
            <a:extLst>
              <a:ext uri="{FF2B5EF4-FFF2-40B4-BE49-F238E27FC236}">
                <a16:creationId xmlns:a16="http://schemas.microsoft.com/office/drawing/2014/main" id="{859A8BB4-06EA-4250-AE76-EB5443AE81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Kiểm tra bài cũ</a:t>
            </a:r>
            <a:br>
              <a:rPr lang="en-US" sz="4000"/>
            </a:br>
            <a:r>
              <a:rPr lang="en-US" sz="4000"/>
              <a:t>Đất và rừng</a:t>
            </a:r>
            <a:endParaRPr lang="en-US" sz="3200"/>
          </a:p>
        </p:txBody>
      </p:sp>
      <p:grpSp>
        <p:nvGrpSpPr>
          <p:cNvPr id="25608" name="Group 18">
            <a:extLst>
              <a:ext uri="{FF2B5EF4-FFF2-40B4-BE49-F238E27FC236}">
                <a16:creationId xmlns:a16="http://schemas.microsoft.com/office/drawing/2014/main" id="{A77599EF-5D49-4782-B1C7-BFE90422E133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2362200"/>
            <a:ext cx="1446213" cy="1524000"/>
            <a:chOff x="884" y="2523"/>
            <a:chExt cx="862" cy="862"/>
          </a:xfrm>
        </p:grpSpPr>
        <p:sp>
          <p:nvSpPr>
            <p:cNvPr id="25645" name="Oval 19">
              <a:extLst>
                <a:ext uri="{FF2B5EF4-FFF2-40B4-BE49-F238E27FC236}">
                  <a16:creationId xmlns:a16="http://schemas.microsoft.com/office/drawing/2014/main" id="{0891A065-4510-49EA-9908-ADC11BB0986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5646" name="Oval 20">
              <a:extLst>
                <a:ext uri="{FF2B5EF4-FFF2-40B4-BE49-F238E27FC236}">
                  <a16:creationId xmlns:a16="http://schemas.microsoft.com/office/drawing/2014/main" id="{7023684F-3E58-4A65-9957-690EAE4603C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5647" name="Oval 21">
              <a:extLst>
                <a:ext uri="{FF2B5EF4-FFF2-40B4-BE49-F238E27FC236}">
                  <a16:creationId xmlns:a16="http://schemas.microsoft.com/office/drawing/2014/main" id="{39360890-55F2-4774-B607-4EC3452A844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40" y="2579"/>
              <a:ext cx="750" cy="750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5648" name="Oval 22">
              <a:extLst>
                <a:ext uri="{FF2B5EF4-FFF2-40B4-BE49-F238E27FC236}">
                  <a16:creationId xmlns:a16="http://schemas.microsoft.com/office/drawing/2014/main" id="{DF4F01BD-D468-4277-8CB9-E502217B31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41" y="2579"/>
              <a:ext cx="749" cy="750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5649" name="Oval 23">
              <a:extLst>
                <a:ext uri="{FF2B5EF4-FFF2-40B4-BE49-F238E27FC236}">
                  <a16:creationId xmlns:a16="http://schemas.microsoft.com/office/drawing/2014/main" id="{5464E094-D3CC-4DF4-B2EE-B730D1A4279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81" y="2617"/>
              <a:ext cx="674" cy="67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5650" name="Oval 24">
              <a:extLst>
                <a:ext uri="{FF2B5EF4-FFF2-40B4-BE49-F238E27FC236}">
                  <a16:creationId xmlns:a16="http://schemas.microsoft.com/office/drawing/2014/main" id="{2F56D069-61DE-47FF-B6F8-57BF744E75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5651" name="Oval 25">
              <a:extLst>
                <a:ext uri="{FF2B5EF4-FFF2-40B4-BE49-F238E27FC236}">
                  <a16:creationId xmlns:a16="http://schemas.microsoft.com/office/drawing/2014/main" id="{8CBAE9A4-19D9-435A-AFFB-69FF35BABCA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5652" name="Oval 26">
              <a:extLst>
                <a:ext uri="{FF2B5EF4-FFF2-40B4-BE49-F238E27FC236}">
                  <a16:creationId xmlns:a16="http://schemas.microsoft.com/office/drawing/2014/main" id="{CFC4FA25-DF89-4932-A9F4-248A9EC1F41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5653" name="Oval 27">
              <a:extLst>
                <a:ext uri="{FF2B5EF4-FFF2-40B4-BE49-F238E27FC236}">
                  <a16:creationId xmlns:a16="http://schemas.microsoft.com/office/drawing/2014/main" id="{48661CAC-7807-4CC6-89B2-617B4776D82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42" y="2655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25609" name="Group 28">
            <a:extLst>
              <a:ext uri="{FF2B5EF4-FFF2-40B4-BE49-F238E27FC236}">
                <a16:creationId xmlns:a16="http://schemas.microsoft.com/office/drawing/2014/main" id="{EFE3E021-7DA2-4262-90FC-B53D9C4D4173}"/>
              </a:ext>
            </a:extLst>
          </p:cNvPr>
          <p:cNvGrpSpPr>
            <a:grpSpLocks/>
          </p:cNvGrpSpPr>
          <p:nvPr/>
        </p:nvGrpSpPr>
        <p:grpSpPr bwMode="auto">
          <a:xfrm>
            <a:off x="3278188" y="1955800"/>
            <a:ext cx="2378075" cy="2374900"/>
            <a:chOff x="2065" y="1496"/>
            <a:chExt cx="1498" cy="1496"/>
          </a:xfrm>
        </p:grpSpPr>
        <p:sp>
          <p:nvSpPr>
            <p:cNvPr id="25636" name="Oval 29">
              <a:extLst>
                <a:ext uri="{FF2B5EF4-FFF2-40B4-BE49-F238E27FC236}">
                  <a16:creationId xmlns:a16="http://schemas.microsoft.com/office/drawing/2014/main" id="{0B032559-AC0C-49C4-B8ED-AAA97EEF58C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65" y="1496"/>
              <a:ext cx="1496" cy="149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CDF06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5637" name="Oval 30">
              <a:extLst>
                <a:ext uri="{FF2B5EF4-FFF2-40B4-BE49-F238E27FC236}">
                  <a16:creationId xmlns:a16="http://schemas.microsoft.com/office/drawing/2014/main" id="{735576D5-F056-4D71-AB29-F9F5ABFBA74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67" y="1496"/>
              <a:ext cx="1496" cy="1496"/>
            </a:xfrm>
            <a:prstGeom prst="ellipse">
              <a:avLst/>
            </a:prstGeom>
            <a:gradFill rotWithShape="1">
              <a:gsLst>
                <a:gs pos="0">
                  <a:srgbClr val="FCDF0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5638" name="Oval 31">
              <a:extLst>
                <a:ext uri="{FF2B5EF4-FFF2-40B4-BE49-F238E27FC236}">
                  <a16:creationId xmlns:a16="http://schemas.microsoft.com/office/drawing/2014/main" id="{7CA718F0-8DFC-4F9A-9030-53A0941AD25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63" y="1594"/>
              <a:ext cx="1300" cy="1300"/>
            </a:xfrm>
            <a:prstGeom prst="ellipse">
              <a:avLst/>
            </a:prstGeom>
            <a:gradFill rotWithShape="1">
              <a:gsLst>
                <a:gs pos="0">
                  <a:srgbClr val="887903"/>
                </a:gs>
                <a:gs pos="50000">
                  <a:srgbClr val="FCDF06"/>
                </a:gs>
                <a:gs pos="100000">
                  <a:srgbClr val="887903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5639" name="Oval 32">
              <a:extLst>
                <a:ext uri="{FF2B5EF4-FFF2-40B4-BE49-F238E27FC236}">
                  <a16:creationId xmlns:a16="http://schemas.microsoft.com/office/drawing/2014/main" id="{8C68EB88-A8AE-4989-8452-99DD10512D2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60" y="1582"/>
              <a:ext cx="1300" cy="1300"/>
            </a:xfrm>
            <a:prstGeom prst="ellipse">
              <a:avLst/>
            </a:prstGeom>
            <a:gradFill rotWithShape="1">
              <a:gsLst>
                <a:gs pos="0">
                  <a:srgbClr val="A08E04"/>
                </a:gs>
                <a:gs pos="100000">
                  <a:srgbClr val="FCDF0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5640" name="Oval 33">
              <a:extLst>
                <a:ext uri="{FF2B5EF4-FFF2-40B4-BE49-F238E27FC236}">
                  <a16:creationId xmlns:a16="http://schemas.microsoft.com/office/drawing/2014/main" id="{572FC6A5-0F20-4EBD-9C42-DB3605CF8E6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28" y="1659"/>
              <a:ext cx="1170" cy="117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5641" name="Oval 34">
              <a:extLst>
                <a:ext uri="{FF2B5EF4-FFF2-40B4-BE49-F238E27FC236}">
                  <a16:creationId xmlns:a16="http://schemas.microsoft.com/office/drawing/2014/main" id="{97F7106B-41EB-407A-9B68-F5F108238DF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46" y="1678"/>
              <a:ext cx="1134" cy="1134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5642" name="Oval 35">
              <a:extLst>
                <a:ext uri="{FF2B5EF4-FFF2-40B4-BE49-F238E27FC236}">
                  <a16:creationId xmlns:a16="http://schemas.microsoft.com/office/drawing/2014/main" id="{A59DE7CB-0DCB-4B8A-AA94-0006D8E108D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61" y="1685"/>
              <a:ext cx="1105" cy="110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5643" name="Oval 36">
              <a:extLst>
                <a:ext uri="{FF2B5EF4-FFF2-40B4-BE49-F238E27FC236}">
                  <a16:creationId xmlns:a16="http://schemas.microsoft.com/office/drawing/2014/main" id="{F596ED7F-BACA-47CB-B0FC-A445FF00E56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73" y="1696"/>
              <a:ext cx="1052" cy="1032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5644" name="Oval 37">
              <a:extLst>
                <a:ext uri="{FF2B5EF4-FFF2-40B4-BE49-F238E27FC236}">
                  <a16:creationId xmlns:a16="http://schemas.microsoft.com/office/drawing/2014/main" id="{C2B0449A-DF67-4A2E-BDEB-3EE76453B49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725"/>
              <a:ext cx="936" cy="8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5610" name="Text Box 38">
            <a:extLst>
              <a:ext uri="{FF2B5EF4-FFF2-40B4-BE49-F238E27FC236}">
                <a16:creationId xmlns:a16="http://schemas.microsoft.com/office/drawing/2014/main" id="{EA3BF1D3-D0B7-4084-988A-E57FCF5BF76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640138" y="2616200"/>
            <a:ext cx="16875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cs typeface="Arial" panose="020B0604020202020204" pitchFamily="34" charset="0"/>
              </a:rPr>
              <a:t>Có 4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cs typeface="Arial" panose="020B0604020202020204" pitchFamily="34" charset="0"/>
              </a:rPr>
              <a:t>lựa chọn</a:t>
            </a:r>
          </a:p>
        </p:txBody>
      </p:sp>
      <p:sp>
        <p:nvSpPr>
          <p:cNvPr id="25611" name="Text Box 39">
            <a:hlinkClick r:id="rId3" action="ppaction://hlinksldjump"/>
            <a:extLst>
              <a:ext uri="{FF2B5EF4-FFF2-40B4-BE49-F238E27FC236}">
                <a16:creationId xmlns:a16="http://schemas.microsoft.com/office/drawing/2014/main" id="{63A7C9A9-D6BE-4FF4-A690-AD5452FEE69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71600" y="2670175"/>
            <a:ext cx="8382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  <a:cs typeface="Arial" panose="020B0604020202020204" pitchFamily="34" charset="0"/>
              </a:rPr>
              <a:t>A	</a:t>
            </a:r>
          </a:p>
        </p:txBody>
      </p:sp>
      <p:sp>
        <p:nvSpPr>
          <p:cNvPr id="25612" name="Text Box 40">
            <a:hlinkClick r:id="rId4" action="ppaction://hlinksldjump"/>
            <a:extLst>
              <a:ext uri="{FF2B5EF4-FFF2-40B4-BE49-F238E27FC236}">
                <a16:creationId xmlns:a16="http://schemas.microsoft.com/office/drawing/2014/main" id="{DCDA432A-C7C4-4C48-AC54-AC5166F35FE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767013" y="4972050"/>
            <a:ext cx="587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  <a:cs typeface="Arial" panose="020B0604020202020204" pitchFamily="34" charset="0"/>
              </a:rPr>
              <a:t>B</a:t>
            </a:r>
          </a:p>
        </p:txBody>
      </p:sp>
      <p:grpSp>
        <p:nvGrpSpPr>
          <p:cNvPr id="25613" name="Group 41">
            <a:extLst>
              <a:ext uri="{FF2B5EF4-FFF2-40B4-BE49-F238E27FC236}">
                <a16:creationId xmlns:a16="http://schemas.microsoft.com/office/drawing/2014/main" id="{2894582D-9B17-4D83-A1D7-A60733C4FAD2}"/>
              </a:ext>
            </a:extLst>
          </p:cNvPr>
          <p:cNvGrpSpPr>
            <a:grpSpLocks/>
          </p:cNvGrpSpPr>
          <p:nvPr/>
        </p:nvGrpSpPr>
        <p:grpSpPr bwMode="auto">
          <a:xfrm>
            <a:off x="6408738" y="2362200"/>
            <a:ext cx="1439862" cy="1439863"/>
            <a:chOff x="2789" y="1625"/>
            <a:chExt cx="907" cy="907"/>
          </a:xfrm>
        </p:grpSpPr>
        <p:sp>
          <p:nvSpPr>
            <p:cNvPr id="25626" name="Oval 42">
              <a:extLst>
                <a:ext uri="{FF2B5EF4-FFF2-40B4-BE49-F238E27FC236}">
                  <a16:creationId xmlns:a16="http://schemas.microsoft.com/office/drawing/2014/main" id="{EF0E655E-2150-4D58-844F-0EF30AF4586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5627" name="Oval 43">
              <a:extLst>
                <a:ext uri="{FF2B5EF4-FFF2-40B4-BE49-F238E27FC236}">
                  <a16:creationId xmlns:a16="http://schemas.microsoft.com/office/drawing/2014/main" id="{09A65ED5-736B-446E-8D09-20BAB1A09C9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5628" name="Oval 44">
              <a:extLst>
                <a:ext uri="{FF2B5EF4-FFF2-40B4-BE49-F238E27FC236}">
                  <a16:creationId xmlns:a16="http://schemas.microsoft.com/office/drawing/2014/main" id="{714298BE-83A9-4738-9BC0-98571B4B66E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5629" name="Oval 45">
              <a:extLst>
                <a:ext uri="{FF2B5EF4-FFF2-40B4-BE49-F238E27FC236}">
                  <a16:creationId xmlns:a16="http://schemas.microsoft.com/office/drawing/2014/main" id="{6F3EDAE6-1BC6-4712-879E-0D6BF6C6826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5630" name="Oval 46">
              <a:extLst>
                <a:ext uri="{FF2B5EF4-FFF2-40B4-BE49-F238E27FC236}">
                  <a16:creationId xmlns:a16="http://schemas.microsoft.com/office/drawing/2014/main" id="{A00D2A6F-8683-4A9D-B7FF-4D7C00E1CD7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grpSp>
          <p:nvGrpSpPr>
            <p:cNvPr id="25631" name="Group 47">
              <a:extLst>
                <a:ext uri="{FF2B5EF4-FFF2-40B4-BE49-F238E27FC236}">
                  <a16:creationId xmlns:a16="http://schemas.microsoft.com/office/drawing/2014/main" id="{CD3427C6-ACD6-4E9F-B49B-5DBD0A2E9F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25632" name="Oval 48">
                <a:extLst>
                  <a:ext uri="{FF2B5EF4-FFF2-40B4-BE49-F238E27FC236}">
                    <a16:creationId xmlns:a16="http://schemas.microsoft.com/office/drawing/2014/main" id="{82773CB3-3862-4D32-BE6A-20EF1E2C565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5633" name="Oval 49">
                <a:extLst>
                  <a:ext uri="{FF2B5EF4-FFF2-40B4-BE49-F238E27FC236}">
                    <a16:creationId xmlns:a16="http://schemas.microsoft.com/office/drawing/2014/main" id="{9AE64501-8B96-4FC0-95B4-8649D4B58B2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5634" name="Oval 50">
                <a:extLst>
                  <a:ext uri="{FF2B5EF4-FFF2-40B4-BE49-F238E27FC236}">
                    <a16:creationId xmlns:a16="http://schemas.microsoft.com/office/drawing/2014/main" id="{057B0B68-E6DE-4C8F-A856-F08FABFE699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5635" name="Oval 51">
                <a:extLst>
                  <a:ext uri="{FF2B5EF4-FFF2-40B4-BE49-F238E27FC236}">
                    <a16:creationId xmlns:a16="http://schemas.microsoft.com/office/drawing/2014/main" id="{DF35AB68-7B94-4BEB-9405-DA009E72239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25614" name="Text Box 52">
            <a:hlinkClick r:id="rId5" action="ppaction://hlinksldjump"/>
            <a:extLst>
              <a:ext uri="{FF2B5EF4-FFF2-40B4-BE49-F238E27FC236}">
                <a16:creationId xmlns:a16="http://schemas.microsoft.com/office/drawing/2014/main" id="{FB935D62-BE61-4A7E-B760-69036BC8881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813550" y="2686050"/>
            <a:ext cx="587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  <a:cs typeface="Arial" panose="020B0604020202020204" pitchFamily="34" charset="0"/>
              </a:rPr>
              <a:t>D</a:t>
            </a:r>
          </a:p>
        </p:txBody>
      </p:sp>
      <p:grpSp>
        <p:nvGrpSpPr>
          <p:cNvPr id="25615" name="Group 53">
            <a:extLst>
              <a:ext uri="{FF2B5EF4-FFF2-40B4-BE49-F238E27FC236}">
                <a16:creationId xmlns:a16="http://schemas.microsoft.com/office/drawing/2014/main" id="{549F831D-6443-45B7-9564-9E15D8790A1D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4495800"/>
            <a:ext cx="1446213" cy="1524000"/>
            <a:chOff x="884" y="2523"/>
            <a:chExt cx="862" cy="862"/>
          </a:xfrm>
        </p:grpSpPr>
        <p:sp>
          <p:nvSpPr>
            <p:cNvPr id="25617" name="Oval 54">
              <a:extLst>
                <a:ext uri="{FF2B5EF4-FFF2-40B4-BE49-F238E27FC236}">
                  <a16:creationId xmlns:a16="http://schemas.microsoft.com/office/drawing/2014/main" id="{D1DD1174-9F8D-4635-B2DA-A44E710B72E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5618" name="Oval 55">
              <a:extLst>
                <a:ext uri="{FF2B5EF4-FFF2-40B4-BE49-F238E27FC236}">
                  <a16:creationId xmlns:a16="http://schemas.microsoft.com/office/drawing/2014/main" id="{27C7380E-DE04-4A3C-9200-C01ACBB3AA0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5619" name="Oval 56">
              <a:extLst>
                <a:ext uri="{FF2B5EF4-FFF2-40B4-BE49-F238E27FC236}">
                  <a16:creationId xmlns:a16="http://schemas.microsoft.com/office/drawing/2014/main" id="{FBC4367A-749C-490B-BDD9-2B8F81324D3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40" y="2579"/>
              <a:ext cx="750" cy="750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5620" name="Oval 57">
              <a:extLst>
                <a:ext uri="{FF2B5EF4-FFF2-40B4-BE49-F238E27FC236}">
                  <a16:creationId xmlns:a16="http://schemas.microsoft.com/office/drawing/2014/main" id="{862F41BF-09BD-4455-BAA9-F5EF4BB7151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41" y="2579"/>
              <a:ext cx="749" cy="750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5621" name="Oval 58">
              <a:extLst>
                <a:ext uri="{FF2B5EF4-FFF2-40B4-BE49-F238E27FC236}">
                  <a16:creationId xmlns:a16="http://schemas.microsoft.com/office/drawing/2014/main" id="{D25E23ED-8A85-4906-9546-9A6F10DB1AF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81" y="2617"/>
              <a:ext cx="674" cy="67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5622" name="Oval 59">
              <a:extLst>
                <a:ext uri="{FF2B5EF4-FFF2-40B4-BE49-F238E27FC236}">
                  <a16:creationId xmlns:a16="http://schemas.microsoft.com/office/drawing/2014/main" id="{E69B0B24-FCC1-43A8-90D9-58A96207B4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5623" name="Oval 60">
              <a:extLst>
                <a:ext uri="{FF2B5EF4-FFF2-40B4-BE49-F238E27FC236}">
                  <a16:creationId xmlns:a16="http://schemas.microsoft.com/office/drawing/2014/main" id="{2A014578-4B73-42D5-A38F-C3AEF774C24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5624" name="Oval 61">
              <a:extLst>
                <a:ext uri="{FF2B5EF4-FFF2-40B4-BE49-F238E27FC236}">
                  <a16:creationId xmlns:a16="http://schemas.microsoft.com/office/drawing/2014/main" id="{6D42E651-569E-49C3-B176-E97739F193D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5625" name="Oval 62">
              <a:extLst>
                <a:ext uri="{FF2B5EF4-FFF2-40B4-BE49-F238E27FC236}">
                  <a16:creationId xmlns:a16="http://schemas.microsoft.com/office/drawing/2014/main" id="{89E999C3-5689-46DB-8019-FFE4969DABB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42" y="2655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5616" name="Text Box 63">
            <a:hlinkClick r:id="rId6" action="ppaction://hlinksldjump"/>
            <a:extLst>
              <a:ext uri="{FF2B5EF4-FFF2-40B4-BE49-F238E27FC236}">
                <a16:creationId xmlns:a16="http://schemas.microsoft.com/office/drawing/2014/main" id="{06CB5154-8D40-4357-88F5-2E7CBC2F617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764213" y="4879975"/>
            <a:ext cx="587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  <a:cs typeface="Arial" panose="020B0604020202020204" pitchFamily="34" charset="0"/>
              </a:rPr>
              <a:t>C</a:t>
            </a:r>
          </a:p>
        </p:txBody>
      </p:sp>
    </p:spTree>
  </p:cSld>
  <p:clrMapOvr>
    <a:masterClrMapping/>
  </p:clrMapOvr>
  <p:transition advClick="0">
    <p:checke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A089">
            <a:extLst>
              <a:ext uri="{FF2B5EF4-FFF2-40B4-BE49-F238E27FC236}">
                <a16:creationId xmlns:a16="http://schemas.microsoft.com/office/drawing/2014/main" id="{93A92B8A-C318-47CF-835E-58DA875B2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0" y="-1295400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>
            <a:extLst>
              <a:ext uri="{FF2B5EF4-FFF2-40B4-BE49-F238E27FC236}">
                <a16:creationId xmlns:a16="http://schemas.microsoft.com/office/drawing/2014/main" id="{71737C45-A4B4-462C-B3F6-833602730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7163" y="676275"/>
            <a:ext cx="9296401" cy="2047875"/>
          </a:xfrm>
          <a:prstGeom prst="rect">
            <a:avLst/>
          </a:prstGeom>
          <a:solidFill>
            <a:srgbClr val="C9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</a:rPr>
              <a:t>A.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Nước ta có mấy loại đất chính ? Đó là những loại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đất nào chúng được phân bố chủ yếu ở đâu?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8E6EB9C0-3017-487A-8327-2D4164DFF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7163" y="3236913"/>
            <a:ext cx="9296401" cy="1570037"/>
          </a:xfrm>
          <a:prstGeom prst="rect">
            <a:avLst/>
          </a:prstGeom>
          <a:solidFill>
            <a:srgbClr val="FFE7E5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Nước ta có hai loại đất chính. Đất phe-ra-lít tập trung chủ yếu ở vùng đồi núi và đất phù sa tập trung ở vùng đồng bằng.</a:t>
            </a:r>
          </a:p>
        </p:txBody>
      </p:sp>
      <p:pic>
        <p:nvPicPr>
          <p:cNvPr id="27653" name="Picture 5" descr="Back-03-june">
            <a:hlinkClick r:id="rId3" action="ppaction://hlinksldjump"/>
            <a:extLst>
              <a:ext uri="{FF2B5EF4-FFF2-40B4-BE49-F238E27FC236}">
                <a16:creationId xmlns:a16="http://schemas.microsoft.com/office/drawing/2014/main" id="{AD275D69-203B-4ECB-B5C4-816B990008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24600"/>
            <a:ext cx="12954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286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A035">
            <a:extLst>
              <a:ext uri="{FF2B5EF4-FFF2-40B4-BE49-F238E27FC236}">
                <a16:creationId xmlns:a16="http://schemas.microsoft.com/office/drawing/2014/main" id="{CAC95D9B-391D-42E7-8B80-94384E617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>
            <a:fillRect/>
          </a:stretch>
        </p:blipFill>
        <p:spPr bwMode="auto">
          <a:xfrm>
            <a:off x="0" y="-1447800"/>
            <a:ext cx="9144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>
            <a:extLst>
              <a:ext uri="{FF2B5EF4-FFF2-40B4-BE49-F238E27FC236}">
                <a16:creationId xmlns:a16="http://schemas.microsoft.com/office/drawing/2014/main" id="{DBB19426-5856-4B14-9473-DD23954C8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609600"/>
            <a:ext cx="80772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/>
              <a:t>B. </a:t>
            </a:r>
            <a:r>
              <a:rPr lang="en-US" altLang="en-US" sz="3600" b="1">
                <a:solidFill>
                  <a:srgbClr val="0000FF"/>
                </a:solidFill>
              </a:rPr>
              <a:t>Nêu một số đặc điểm của rừng ngập mặn ?</a:t>
            </a: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A7856933-D554-4D52-B4A5-1B2E539F3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2438400"/>
            <a:ext cx="8210550" cy="2308225"/>
          </a:xfrm>
          <a:prstGeom prst="rect">
            <a:avLst/>
          </a:prstGeom>
          <a:solidFill>
            <a:srgbClr val="FFE7E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/>
              <a:t>Rừng ngập mặn thường thấy ở những nơi đất thấp ven biển.</a:t>
            </a:r>
            <a:br>
              <a:rPr lang="en-US" altLang="en-US" sz="3600"/>
            </a:br>
            <a:r>
              <a:rPr lang="en-US" altLang="en-US" sz="3600"/>
              <a:t>Rừng ngập mặn có các loài cây đước, sú, vẹt… mọc vượt lên trên mặt nước.</a:t>
            </a:r>
          </a:p>
        </p:txBody>
      </p:sp>
      <p:pic>
        <p:nvPicPr>
          <p:cNvPr id="28677" name="Picture 5" descr="Back-03-june">
            <a:hlinkClick r:id="rId3" action="ppaction://hlinksldjump"/>
            <a:extLst>
              <a:ext uri="{FF2B5EF4-FFF2-40B4-BE49-F238E27FC236}">
                <a16:creationId xmlns:a16="http://schemas.microsoft.com/office/drawing/2014/main" id="{E3323A55-D6A3-45D2-9FE9-9044B88114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24600"/>
            <a:ext cx="12954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  <p:bldP spid="297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A035">
            <a:extLst>
              <a:ext uri="{FF2B5EF4-FFF2-40B4-BE49-F238E27FC236}">
                <a16:creationId xmlns:a16="http://schemas.microsoft.com/office/drawing/2014/main" id="{841B8119-9BB8-4B73-9021-CC4AE7EB2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>
            <a:fillRect/>
          </a:stretch>
        </p:blipFill>
        <p:spPr bwMode="auto">
          <a:xfrm>
            <a:off x="0" y="-1295400"/>
            <a:ext cx="9144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>
            <a:extLst>
              <a:ext uri="{FF2B5EF4-FFF2-40B4-BE49-F238E27FC236}">
                <a16:creationId xmlns:a16="http://schemas.microsoft.com/office/drawing/2014/main" id="{C30C5C1F-0161-4543-B00F-C31F9DC30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2200"/>
            <a:ext cx="9144000" cy="584200"/>
          </a:xfrm>
          <a:prstGeom prst="rect">
            <a:avLst/>
          </a:prstGeom>
          <a:solidFill>
            <a:srgbClr val="C9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C. </a:t>
            </a:r>
            <a:r>
              <a:rPr lang="en-US" altLang="en-US">
                <a:solidFill>
                  <a:srgbClr val="FF0000"/>
                </a:solidFill>
              </a:rPr>
              <a:t>Nêu một số đặc điểm của rừng rậm nhiệt đới ?</a:t>
            </a: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0F2175E2-4552-40C6-805A-21518963C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900363"/>
            <a:ext cx="7981950" cy="1077912"/>
          </a:xfrm>
          <a:prstGeom prst="rect">
            <a:avLst/>
          </a:prstGeom>
          <a:solidFill>
            <a:srgbClr val="FFE7E5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 </a:t>
            </a:r>
            <a:r>
              <a:rPr lang="en-US" altLang="en-US"/>
              <a:t>Rừng rậm nhiệt đới phân bố chủ yếu ở vùng đồi núi.</a:t>
            </a:r>
          </a:p>
        </p:txBody>
      </p:sp>
      <p:pic>
        <p:nvPicPr>
          <p:cNvPr id="29701" name="Picture 5" descr="Back-03-june">
            <a:hlinkClick r:id="rId3" action="ppaction://hlinksldjump"/>
            <a:extLst>
              <a:ext uri="{FF2B5EF4-FFF2-40B4-BE49-F238E27FC236}">
                <a16:creationId xmlns:a16="http://schemas.microsoft.com/office/drawing/2014/main" id="{993FD64F-39CC-4FD9-852C-F8F5F31E65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24600"/>
            <a:ext cx="12954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  <p:bldP spid="307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274EF69C-9D2D-4748-A072-DCE10F6EB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838200"/>
            <a:ext cx="8451850" cy="4462463"/>
          </a:xfrm>
          <a:prstGeom prst="rect">
            <a:avLst/>
          </a:prstGeom>
          <a:gradFill rotWithShape="1">
            <a:gsLst>
              <a:gs pos="0">
                <a:srgbClr val="A7EAF7">
                  <a:alpha val="14000"/>
                </a:srgbClr>
              </a:gs>
              <a:gs pos="100000">
                <a:srgbClr val="00CCFF">
                  <a:alpha val="49001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trò của rừng đối với đời sống, sản xuất là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(Chọn đáp án đúng nhất)</a:t>
            </a:r>
          </a:p>
          <a:p>
            <a:pPr>
              <a:spcBef>
                <a:spcPct val="0"/>
              </a:spcBef>
              <a:buFontTx/>
              <a:buNone/>
            </a:pPr>
            <a:endParaRPr lang="vi-VN" altLang="en-US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a) Điều hòa khí hậu.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b) Che phủ đất và hạn chế nước mưa tràn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về đồng bằng đột  ngột.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c) Cho ta nhiều sản vật, nhất là gỗ.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d) Tất cả các ý trên.</a:t>
            </a:r>
            <a:endParaRPr lang="en-US" altLang="en-US" sz="4400" b="1">
              <a:solidFill>
                <a:srgbClr val="0000CC"/>
              </a:solidFill>
              <a:latin typeface="VNI-Times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FLOWER249">
            <a:extLst>
              <a:ext uri="{FF2B5EF4-FFF2-40B4-BE49-F238E27FC236}">
                <a16:creationId xmlns:a16="http://schemas.microsoft.com/office/drawing/2014/main" id="{7143AFFB-438C-40B3-A284-01C07C3CC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2"/>
          <a:stretch>
            <a:fillRect/>
          </a:stretch>
        </p:blipFill>
        <p:spPr bwMode="auto">
          <a:xfrm rot="-5400000">
            <a:off x="2339182" y="-1928019"/>
            <a:ext cx="4586288" cy="905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WordArt 7">
            <a:extLst>
              <a:ext uri="{FF2B5EF4-FFF2-40B4-BE49-F238E27FC236}">
                <a16:creationId xmlns:a16="http://schemas.microsoft.com/office/drawing/2014/main" id="{C6795370-F68D-46F2-9D03-4912A262BB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2819400"/>
            <a:ext cx="5334000" cy="1035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TẬP</a:t>
            </a:r>
          </a:p>
        </p:txBody>
      </p:sp>
      <p:sp>
        <p:nvSpPr>
          <p:cNvPr id="31748" name="Text Box 5">
            <a:extLst>
              <a:ext uri="{FF2B5EF4-FFF2-40B4-BE49-F238E27FC236}">
                <a16:creationId xmlns:a16="http://schemas.microsoft.com/office/drawing/2014/main" id="{8C469319-E453-4E3F-B81A-077F5EA7E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288" y="2108200"/>
            <a:ext cx="7620001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u="sng">
                <a:latin typeface="Times New Roman" panose="02020603050405020304" pitchFamily="18" charset="0"/>
              </a:rPr>
              <a:t>Địa lí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Text Box 6">
            <a:extLst>
              <a:ext uri="{FF2B5EF4-FFF2-40B4-BE49-F238E27FC236}">
                <a16:creationId xmlns:a16="http://schemas.microsoft.com/office/drawing/2014/main" id="{D4951E16-3B57-4F2D-8619-742B40F89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3" y="1223963"/>
            <a:ext cx="8305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trên bản đồ Địa lí Tự nhiên Việt Nam :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C2ADCE25-F97F-4643-A4A1-97BC743F0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2078038"/>
            <a:ext cx="8305800" cy="954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Phần đất liền của nước ta; các quần đảo Hoàng Sa, Trường Sa; các đảo Cát Bà, Côn Đảo, Phú Quốc.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LuocdoDiahinhVietNam">
            <a:extLst>
              <a:ext uri="{FF2B5EF4-FFF2-40B4-BE49-F238E27FC236}">
                <a16:creationId xmlns:a16="http://schemas.microsoft.com/office/drawing/2014/main" id="{5DEA7B1E-3595-405E-9D50-7C9EDDC18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0"/>
            <a:ext cx="8763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Freeform 4">
            <a:extLst>
              <a:ext uri="{FF2B5EF4-FFF2-40B4-BE49-F238E27FC236}">
                <a16:creationId xmlns:a16="http://schemas.microsoft.com/office/drawing/2014/main" id="{A402049D-3631-4013-9617-B8065E0359C6}"/>
              </a:ext>
            </a:extLst>
          </p:cNvPr>
          <p:cNvSpPr>
            <a:spLocks/>
          </p:cNvSpPr>
          <p:nvPr/>
        </p:nvSpPr>
        <p:spPr bwMode="auto">
          <a:xfrm>
            <a:off x="457200" y="76200"/>
            <a:ext cx="5410200" cy="6629400"/>
          </a:xfrm>
          <a:custGeom>
            <a:avLst/>
            <a:gdLst>
              <a:gd name="T0" fmla="*/ 2147483646 w 3560"/>
              <a:gd name="T1" fmla="*/ 2147483646 h 4326"/>
              <a:gd name="T2" fmla="*/ 2147483646 w 3560"/>
              <a:gd name="T3" fmla="*/ 2147483646 h 4326"/>
              <a:gd name="T4" fmla="*/ 2147483646 w 3560"/>
              <a:gd name="T5" fmla="*/ 2147483646 h 4326"/>
              <a:gd name="T6" fmla="*/ 2147483646 w 3560"/>
              <a:gd name="T7" fmla="*/ 2147483646 h 4326"/>
              <a:gd name="T8" fmla="*/ 2147483646 w 3560"/>
              <a:gd name="T9" fmla="*/ 2147483646 h 4326"/>
              <a:gd name="T10" fmla="*/ 2147483646 w 3560"/>
              <a:gd name="T11" fmla="*/ 2147483646 h 4326"/>
              <a:gd name="T12" fmla="*/ 2147483646 w 3560"/>
              <a:gd name="T13" fmla="*/ 2147483646 h 4326"/>
              <a:gd name="T14" fmla="*/ 2147483646 w 3560"/>
              <a:gd name="T15" fmla="*/ 2147483646 h 4326"/>
              <a:gd name="T16" fmla="*/ 0 w 3560"/>
              <a:gd name="T17" fmla="*/ 2147483646 h 4326"/>
              <a:gd name="T18" fmla="*/ 2147483646 w 3560"/>
              <a:gd name="T19" fmla="*/ 2147483646 h 4326"/>
              <a:gd name="T20" fmla="*/ 2147483646 w 3560"/>
              <a:gd name="T21" fmla="*/ 2147483646 h 4326"/>
              <a:gd name="T22" fmla="*/ 2147483646 w 3560"/>
              <a:gd name="T23" fmla="*/ 2147483646 h 4326"/>
              <a:gd name="T24" fmla="*/ 2147483646 w 3560"/>
              <a:gd name="T25" fmla="*/ 2147483646 h 4326"/>
              <a:gd name="T26" fmla="*/ 2147483646 w 3560"/>
              <a:gd name="T27" fmla="*/ 2147483646 h 4326"/>
              <a:gd name="T28" fmla="*/ 2147483646 w 3560"/>
              <a:gd name="T29" fmla="*/ 2147483646 h 4326"/>
              <a:gd name="T30" fmla="*/ 2147483646 w 3560"/>
              <a:gd name="T31" fmla="*/ 2147483646 h 4326"/>
              <a:gd name="T32" fmla="*/ 2147483646 w 3560"/>
              <a:gd name="T33" fmla="*/ 2147483646 h 4326"/>
              <a:gd name="T34" fmla="*/ 2147483646 w 3560"/>
              <a:gd name="T35" fmla="*/ 2147483646 h 4326"/>
              <a:gd name="T36" fmla="*/ 2147483646 w 3560"/>
              <a:gd name="T37" fmla="*/ 2147483646 h 4326"/>
              <a:gd name="T38" fmla="*/ 2147483646 w 3560"/>
              <a:gd name="T39" fmla="*/ 2147483646 h 4326"/>
              <a:gd name="T40" fmla="*/ 2147483646 w 3560"/>
              <a:gd name="T41" fmla="*/ 2147483646 h 4326"/>
              <a:gd name="T42" fmla="*/ 2147483646 w 3560"/>
              <a:gd name="T43" fmla="*/ 2147483646 h 4326"/>
              <a:gd name="T44" fmla="*/ 2147483646 w 3560"/>
              <a:gd name="T45" fmla="*/ 2147483646 h 4326"/>
              <a:gd name="T46" fmla="*/ 2147483646 w 3560"/>
              <a:gd name="T47" fmla="*/ 2147483646 h 4326"/>
              <a:gd name="T48" fmla="*/ 2147483646 w 3560"/>
              <a:gd name="T49" fmla="*/ 2147483646 h 4326"/>
              <a:gd name="T50" fmla="*/ 2147483646 w 3560"/>
              <a:gd name="T51" fmla="*/ 2147483646 h 4326"/>
              <a:gd name="T52" fmla="*/ 2147483646 w 3560"/>
              <a:gd name="T53" fmla="*/ 2147483646 h 4326"/>
              <a:gd name="T54" fmla="*/ 2147483646 w 3560"/>
              <a:gd name="T55" fmla="*/ 2147483646 h 4326"/>
              <a:gd name="T56" fmla="*/ 2147483646 w 3560"/>
              <a:gd name="T57" fmla="*/ 2147483646 h 4326"/>
              <a:gd name="T58" fmla="*/ 2147483646 w 3560"/>
              <a:gd name="T59" fmla="*/ 2147483646 h 4326"/>
              <a:gd name="T60" fmla="*/ 2147483646 w 3560"/>
              <a:gd name="T61" fmla="*/ 2147483646 h 4326"/>
              <a:gd name="T62" fmla="*/ 2147483646 w 3560"/>
              <a:gd name="T63" fmla="*/ 2147483646 h 4326"/>
              <a:gd name="T64" fmla="*/ 2147483646 w 3560"/>
              <a:gd name="T65" fmla="*/ 2147483646 h 4326"/>
              <a:gd name="T66" fmla="*/ 2147483646 w 3560"/>
              <a:gd name="T67" fmla="*/ 2147483646 h 4326"/>
              <a:gd name="T68" fmla="*/ 2147483646 w 3560"/>
              <a:gd name="T69" fmla="*/ 2147483646 h 4326"/>
              <a:gd name="T70" fmla="*/ 2147483646 w 3560"/>
              <a:gd name="T71" fmla="*/ 2147483646 h 4326"/>
              <a:gd name="T72" fmla="*/ 2147483646 w 3560"/>
              <a:gd name="T73" fmla="*/ 2147483646 h 4326"/>
              <a:gd name="T74" fmla="*/ 2147483646 w 3560"/>
              <a:gd name="T75" fmla="*/ 2147483646 h 4326"/>
              <a:gd name="T76" fmla="*/ 2147483646 w 3560"/>
              <a:gd name="T77" fmla="*/ 2147483646 h 4326"/>
              <a:gd name="T78" fmla="*/ 2147483646 w 3560"/>
              <a:gd name="T79" fmla="*/ 2147483646 h 4326"/>
              <a:gd name="T80" fmla="*/ 2147483646 w 3560"/>
              <a:gd name="T81" fmla="*/ 2147483646 h 4326"/>
              <a:gd name="T82" fmla="*/ 2147483646 w 3560"/>
              <a:gd name="T83" fmla="*/ 2147483646 h 4326"/>
              <a:gd name="T84" fmla="*/ 2147483646 w 3560"/>
              <a:gd name="T85" fmla="*/ 2147483646 h 4326"/>
              <a:gd name="T86" fmla="*/ 2147483646 w 3560"/>
              <a:gd name="T87" fmla="*/ 2147483646 h 4326"/>
              <a:gd name="T88" fmla="*/ 2147483646 w 3560"/>
              <a:gd name="T89" fmla="*/ 2147483646 h 4326"/>
              <a:gd name="T90" fmla="*/ 2147483646 w 3560"/>
              <a:gd name="T91" fmla="*/ 2147483646 h 4326"/>
              <a:gd name="T92" fmla="*/ 2147483646 w 3560"/>
              <a:gd name="T93" fmla="*/ 2147483646 h 4326"/>
              <a:gd name="T94" fmla="*/ 2147483646 w 3560"/>
              <a:gd name="T95" fmla="*/ 2147483646 h 4326"/>
              <a:gd name="T96" fmla="*/ 2147483646 w 3560"/>
              <a:gd name="T97" fmla="*/ 2147483646 h 4326"/>
              <a:gd name="T98" fmla="*/ 2147483646 w 3560"/>
              <a:gd name="T99" fmla="*/ 2147483646 h 4326"/>
              <a:gd name="T100" fmla="*/ 2147483646 w 3560"/>
              <a:gd name="T101" fmla="*/ 2147483646 h 4326"/>
              <a:gd name="T102" fmla="*/ 2147483646 w 3560"/>
              <a:gd name="T103" fmla="*/ 2147483646 h 4326"/>
              <a:gd name="T104" fmla="*/ 2147483646 w 3560"/>
              <a:gd name="T105" fmla="*/ 2147483646 h 4326"/>
              <a:gd name="T106" fmla="*/ 2147483646 w 3560"/>
              <a:gd name="T107" fmla="*/ 2147483646 h 4326"/>
              <a:gd name="T108" fmla="*/ 2147483646 w 3560"/>
              <a:gd name="T109" fmla="*/ 2147483646 h 43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560" h="4326">
                <a:moveTo>
                  <a:pt x="2908" y="534"/>
                </a:moveTo>
                <a:cubicBezTo>
                  <a:pt x="2853" y="545"/>
                  <a:pt x="2828" y="556"/>
                  <a:pt x="2764" y="534"/>
                </a:cubicBezTo>
                <a:cubicBezTo>
                  <a:pt x="2753" y="530"/>
                  <a:pt x="2754" y="512"/>
                  <a:pt x="2745" y="505"/>
                </a:cubicBezTo>
                <a:cubicBezTo>
                  <a:pt x="2734" y="496"/>
                  <a:pt x="2720" y="492"/>
                  <a:pt x="2707" y="486"/>
                </a:cubicBezTo>
                <a:cubicBezTo>
                  <a:pt x="2672" y="498"/>
                  <a:pt x="2642" y="514"/>
                  <a:pt x="2611" y="534"/>
                </a:cubicBezTo>
                <a:cubicBezTo>
                  <a:pt x="2567" y="519"/>
                  <a:pt x="2521" y="509"/>
                  <a:pt x="2476" y="496"/>
                </a:cubicBezTo>
                <a:cubicBezTo>
                  <a:pt x="2445" y="487"/>
                  <a:pt x="2421" y="468"/>
                  <a:pt x="2390" y="457"/>
                </a:cubicBezTo>
                <a:cubicBezTo>
                  <a:pt x="2355" y="403"/>
                  <a:pt x="2320" y="408"/>
                  <a:pt x="2256" y="400"/>
                </a:cubicBezTo>
                <a:cubicBezTo>
                  <a:pt x="2240" y="395"/>
                  <a:pt x="2208" y="386"/>
                  <a:pt x="2198" y="371"/>
                </a:cubicBezTo>
                <a:cubicBezTo>
                  <a:pt x="2159" y="313"/>
                  <a:pt x="2226" y="341"/>
                  <a:pt x="2150" y="323"/>
                </a:cubicBezTo>
                <a:cubicBezTo>
                  <a:pt x="2130" y="245"/>
                  <a:pt x="2135" y="315"/>
                  <a:pt x="2169" y="265"/>
                </a:cubicBezTo>
                <a:cubicBezTo>
                  <a:pt x="2176" y="254"/>
                  <a:pt x="2172" y="238"/>
                  <a:pt x="2179" y="227"/>
                </a:cubicBezTo>
                <a:cubicBezTo>
                  <a:pt x="2190" y="211"/>
                  <a:pt x="2274" y="176"/>
                  <a:pt x="2294" y="169"/>
                </a:cubicBezTo>
                <a:cubicBezTo>
                  <a:pt x="2259" y="115"/>
                  <a:pt x="2224" y="140"/>
                  <a:pt x="2169" y="121"/>
                </a:cubicBezTo>
                <a:cubicBezTo>
                  <a:pt x="2092" y="137"/>
                  <a:pt x="2021" y="127"/>
                  <a:pt x="1948" y="102"/>
                </a:cubicBezTo>
                <a:cubicBezTo>
                  <a:pt x="1900" y="112"/>
                  <a:pt x="1852" y="123"/>
                  <a:pt x="1804" y="131"/>
                </a:cubicBezTo>
                <a:cubicBezTo>
                  <a:pt x="1736" y="108"/>
                  <a:pt x="1683" y="75"/>
                  <a:pt x="1612" y="64"/>
                </a:cubicBezTo>
                <a:cubicBezTo>
                  <a:pt x="1586" y="10"/>
                  <a:pt x="1587" y="0"/>
                  <a:pt x="1526" y="16"/>
                </a:cubicBezTo>
                <a:cubicBezTo>
                  <a:pt x="1487" y="41"/>
                  <a:pt x="1477" y="60"/>
                  <a:pt x="1430" y="44"/>
                </a:cubicBezTo>
                <a:cubicBezTo>
                  <a:pt x="1382" y="61"/>
                  <a:pt x="1334" y="67"/>
                  <a:pt x="1286" y="83"/>
                </a:cubicBezTo>
                <a:cubicBezTo>
                  <a:pt x="1260" y="158"/>
                  <a:pt x="1276" y="147"/>
                  <a:pt x="1190" y="160"/>
                </a:cubicBezTo>
                <a:cubicBezTo>
                  <a:pt x="1120" y="188"/>
                  <a:pt x="1134" y="202"/>
                  <a:pt x="1056" y="188"/>
                </a:cubicBezTo>
                <a:cubicBezTo>
                  <a:pt x="1043" y="182"/>
                  <a:pt x="1028" y="178"/>
                  <a:pt x="1017" y="169"/>
                </a:cubicBezTo>
                <a:cubicBezTo>
                  <a:pt x="1008" y="162"/>
                  <a:pt x="1009" y="144"/>
                  <a:pt x="998" y="140"/>
                </a:cubicBezTo>
                <a:cubicBezTo>
                  <a:pt x="992" y="138"/>
                  <a:pt x="939" y="157"/>
                  <a:pt x="931" y="160"/>
                </a:cubicBezTo>
                <a:cubicBezTo>
                  <a:pt x="908" y="206"/>
                  <a:pt x="904" y="214"/>
                  <a:pt x="854" y="227"/>
                </a:cubicBezTo>
                <a:cubicBezTo>
                  <a:pt x="823" y="207"/>
                  <a:pt x="794" y="190"/>
                  <a:pt x="758" y="179"/>
                </a:cubicBezTo>
                <a:cubicBezTo>
                  <a:pt x="712" y="149"/>
                  <a:pt x="702" y="152"/>
                  <a:pt x="672" y="198"/>
                </a:cubicBezTo>
                <a:cubicBezTo>
                  <a:pt x="665" y="188"/>
                  <a:pt x="662" y="175"/>
                  <a:pt x="652" y="169"/>
                </a:cubicBezTo>
                <a:cubicBezTo>
                  <a:pt x="614" y="144"/>
                  <a:pt x="532" y="187"/>
                  <a:pt x="489" y="198"/>
                </a:cubicBezTo>
                <a:cubicBezTo>
                  <a:pt x="475" y="219"/>
                  <a:pt x="460" y="249"/>
                  <a:pt x="432" y="256"/>
                </a:cubicBezTo>
                <a:cubicBezTo>
                  <a:pt x="419" y="259"/>
                  <a:pt x="326" y="221"/>
                  <a:pt x="307" y="217"/>
                </a:cubicBezTo>
                <a:cubicBezTo>
                  <a:pt x="276" y="170"/>
                  <a:pt x="247" y="169"/>
                  <a:pt x="192" y="160"/>
                </a:cubicBezTo>
                <a:cubicBezTo>
                  <a:pt x="176" y="166"/>
                  <a:pt x="159" y="171"/>
                  <a:pt x="144" y="179"/>
                </a:cubicBezTo>
                <a:cubicBezTo>
                  <a:pt x="80" y="215"/>
                  <a:pt x="200" y="190"/>
                  <a:pt x="67" y="236"/>
                </a:cubicBezTo>
                <a:cubicBezTo>
                  <a:pt x="26" y="250"/>
                  <a:pt x="48" y="243"/>
                  <a:pt x="0" y="256"/>
                </a:cubicBezTo>
                <a:cubicBezTo>
                  <a:pt x="27" y="310"/>
                  <a:pt x="67" y="327"/>
                  <a:pt x="124" y="342"/>
                </a:cubicBezTo>
                <a:cubicBezTo>
                  <a:pt x="131" y="352"/>
                  <a:pt x="139" y="360"/>
                  <a:pt x="144" y="371"/>
                </a:cubicBezTo>
                <a:cubicBezTo>
                  <a:pt x="149" y="380"/>
                  <a:pt x="145" y="394"/>
                  <a:pt x="153" y="400"/>
                </a:cubicBezTo>
                <a:cubicBezTo>
                  <a:pt x="176" y="418"/>
                  <a:pt x="230" y="438"/>
                  <a:pt x="230" y="438"/>
                </a:cubicBezTo>
                <a:cubicBezTo>
                  <a:pt x="233" y="454"/>
                  <a:pt x="230" y="473"/>
                  <a:pt x="240" y="486"/>
                </a:cubicBezTo>
                <a:cubicBezTo>
                  <a:pt x="262" y="512"/>
                  <a:pt x="345" y="467"/>
                  <a:pt x="374" y="457"/>
                </a:cubicBezTo>
                <a:cubicBezTo>
                  <a:pt x="380" y="467"/>
                  <a:pt x="393" y="474"/>
                  <a:pt x="393" y="486"/>
                </a:cubicBezTo>
                <a:cubicBezTo>
                  <a:pt x="393" y="511"/>
                  <a:pt x="331" y="548"/>
                  <a:pt x="316" y="563"/>
                </a:cubicBezTo>
                <a:cubicBezTo>
                  <a:pt x="319" y="582"/>
                  <a:pt x="315" y="604"/>
                  <a:pt x="326" y="620"/>
                </a:cubicBezTo>
                <a:cubicBezTo>
                  <a:pt x="334" y="631"/>
                  <a:pt x="352" y="625"/>
                  <a:pt x="364" y="630"/>
                </a:cubicBezTo>
                <a:cubicBezTo>
                  <a:pt x="399" y="645"/>
                  <a:pt x="421" y="659"/>
                  <a:pt x="460" y="668"/>
                </a:cubicBezTo>
                <a:cubicBezTo>
                  <a:pt x="467" y="675"/>
                  <a:pt x="476" y="680"/>
                  <a:pt x="480" y="688"/>
                </a:cubicBezTo>
                <a:cubicBezTo>
                  <a:pt x="486" y="700"/>
                  <a:pt x="479" y="718"/>
                  <a:pt x="489" y="726"/>
                </a:cubicBezTo>
                <a:cubicBezTo>
                  <a:pt x="504" y="739"/>
                  <a:pt x="528" y="739"/>
                  <a:pt x="547" y="745"/>
                </a:cubicBezTo>
                <a:cubicBezTo>
                  <a:pt x="597" y="795"/>
                  <a:pt x="618" y="783"/>
                  <a:pt x="691" y="774"/>
                </a:cubicBezTo>
                <a:cubicBezTo>
                  <a:pt x="812" y="734"/>
                  <a:pt x="855" y="742"/>
                  <a:pt x="1017" y="736"/>
                </a:cubicBezTo>
                <a:cubicBezTo>
                  <a:pt x="1049" y="739"/>
                  <a:pt x="1084" y="731"/>
                  <a:pt x="1113" y="745"/>
                </a:cubicBezTo>
                <a:cubicBezTo>
                  <a:pt x="1134" y="755"/>
                  <a:pt x="1152" y="803"/>
                  <a:pt x="1152" y="803"/>
                </a:cubicBezTo>
                <a:cubicBezTo>
                  <a:pt x="1133" y="806"/>
                  <a:pt x="1112" y="805"/>
                  <a:pt x="1094" y="812"/>
                </a:cubicBezTo>
                <a:cubicBezTo>
                  <a:pt x="1014" y="842"/>
                  <a:pt x="1184" y="879"/>
                  <a:pt x="1190" y="880"/>
                </a:cubicBezTo>
                <a:cubicBezTo>
                  <a:pt x="1211" y="958"/>
                  <a:pt x="1180" y="889"/>
                  <a:pt x="1286" y="937"/>
                </a:cubicBezTo>
                <a:cubicBezTo>
                  <a:pt x="1297" y="942"/>
                  <a:pt x="1297" y="958"/>
                  <a:pt x="1305" y="966"/>
                </a:cubicBezTo>
                <a:cubicBezTo>
                  <a:pt x="1313" y="974"/>
                  <a:pt x="1324" y="979"/>
                  <a:pt x="1334" y="985"/>
                </a:cubicBezTo>
                <a:cubicBezTo>
                  <a:pt x="1270" y="1002"/>
                  <a:pt x="1228" y="1076"/>
                  <a:pt x="1152" y="1081"/>
                </a:cubicBezTo>
                <a:cubicBezTo>
                  <a:pt x="1072" y="1087"/>
                  <a:pt x="992" y="1088"/>
                  <a:pt x="912" y="1091"/>
                </a:cubicBezTo>
                <a:cubicBezTo>
                  <a:pt x="885" y="1117"/>
                  <a:pt x="857" y="1163"/>
                  <a:pt x="835" y="1196"/>
                </a:cubicBezTo>
                <a:cubicBezTo>
                  <a:pt x="976" y="1221"/>
                  <a:pt x="846" y="1181"/>
                  <a:pt x="902" y="1235"/>
                </a:cubicBezTo>
                <a:cubicBezTo>
                  <a:pt x="926" y="1259"/>
                  <a:pt x="1040" y="1256"/>
                  <a:pt x="1084" y="1264"/>
                </a:cubicBezTo>
                <a:cubicBezTo>
                  <a:pt x="1139" y="1291"/>
                  <a:pt x="1205" y="1316"/>
                  <a:pt x="1257" y="1350"/>
                </a:cubicBezTo>
                <a:cubicBezTo>
                  <a:pt x="1293" y="1405"/>
                  <a:pt x="1353" y="1388"/>
                  <a:pt x="1411" y="1408"/>
                </a:cubicBezTo>
                <a:cubicBezTo>
                  <a:pt x="1427" y="1401"/>
                  <a:pt x="1444" y="1396"/>
                  <a:pt x="1459" y="1388"/>
                </a:cubicBezTo>
                <a:cubicBezTo>
                  <a:pt x="1468" y="1383"/>
                  <a:pt x="1434" y="1388"/>
                  <a:pt x="1430" y="1398"/>
                </a:cubicBezTo>
                <a:cubicBezTo>
                  <a:pt x="1425" y="1410"/>
                  <a:pt x="1433" y="1425"/>
                  <a:pt x="1440" y="1436"/>
                </a:cubicBezTo>
                <a:cubicBezTo>
                  <a:pt x="1446" y="1446"/>
                  <a:pt x="1459" y="1449"/>
                  <a:pt x="1468" y="1456"/>
                </a:cubicBezTo>
                <a:cubicBezTo>
                  <a:pt x="1508" y="1488"/>
                  <a:pt x="1545" y="1498"/>
                  <a:pt x="1593" y="1513"/>
                </a:cubicBezTo>
                <a:cubicBezTo>
                  <a:pt x="1599" y="1526"/>
                  <a:pt x="1604" y="1540"/>
                  <a:pt x="1612" y="1552"/>
                </a:cubicBezTo>
                <a:cubicBezTo>
                  <a:pt x="1617" y="1560"/>
                  <a:pt x="1627" y="1563"/>
                  <a:pt x="1632" y="1571"/>
                </a:cubicBezTo>
                <a:cubicBezTo>
                  <a:pt x="1644" y="1591"/>
                  <a:pt x="1638" y="1619"/>
                  <a:pt x="1651" y="1638"/>
                </a:cubicBezTo>
                <a:cubicBezTo>
                  <a:pt x="1658" y="1648"/>
                  <a:pt x="1671" y="1650"/>
                  <a:pt x="1680" y="1657"/>
                </a:cubicBezTo>
                <a:cubicBezTo>
                  <a:pt x="1713" y="1685"/>
                  <a:pt x="1734" y="1701"/>
                  <a:pt x="1776" y="1715"/>
                </a:cubicBezTo>
                <a:cubicBezTo>
                  <a:pt x="1785" y="1725"/>
                  <a:pt x="1793" y="1736"/>
                  <a:pt x="1804" y="1744"/>
                </a:cubicBezTo>
                <a:cubicBezTo>
                  <a:pt x="1822" y="1758"/>
                  <a:pt x="1862" y="1782"/>
                  <a:pt x="1862" y="1782"/>
                </a:cubicBezTo>
                <a:cubicBezTo>
                  <a:pt x="1881" y="1838"/>
                  <a:pt x="1928" y="1823"/>
                  <a:pt x="1987" y="1830"/>
                </a:cubicBezTo>
                <a:cubicBezTo>
                  <a:pt x="2034" y="1853"/>
                  <a:pt x="2083" y="1868"/>
                  <a:pt x="2131" y="1888"/>
                </a:cubicBezTo>
                <a:cubicBezTo>
                  <a:pt x="2082" y="1920"/>
                  <a:pt x="2098" y="1897"/>
                  <a:pt x="2112" y="1984"/>
                </a:cubicBezTo>
                <a:cubicBezTo>
                  <a:pt x="2114" y="1997"/>
                  <a:pt x="2109" y="2017"/>
                  <a:pt x="2121" y="2022"/>
                </a:cubicBezTo>
                <a:cubicBezTo>
                  <a:pt x="2163" y="2039"/>
                  <a:pt x="2211" y="2034"/>
                  <a:pt x="2256" y="2041"/>
                </a:cubicBezTo>
                <a:cubicBezTo>
                  <a:pt x="2323" y="2052"/>
                  <a:pt x="2391" y="2071"/>
                  <a:pt x="2448" y="2108"/>
                </a:cubicBezTo>
                <a:cubicBezTo>
                  <a:pt x="2454" y="2118"/>
                  <a:pt x="2458" y="2130"/>
                  <a:pt x="2467" y="2137"/>
                </a:cubicBezTo>
                <a:cubicBezTo>
                  <a:pt x="2475" y="2143"/>
                  <a:pt x="2493" y="2137"/>
                  <a:pt x="2496" y="2147"/>
                </a:cubicBezTo>
                <a:cubicBezTo>
                  <a:pt x="2499" y="2156"/>
                  <a:pt x="2484" y="2161"/>
                  <a:pt x="2476" y="2166"/>
                </a:cubicBezTo>
                <a:cubicBezTo>
                  <a:pt x="2461" y="2177"/>
                  <a:pt x="2446" y="2189"/>
                  <a:pt x="2428" y="2195"/>
                </a:cubicBezTo>
                <a:cubicBezTo>
                  <a:pt x="2419" y="2198"/>
                  <a:pt x="2457" y="2176"/>
                  <a:pt x="2448" y="2176"/>
                </a:cubicBezTo>
                <a:cubicBezTo>
                  <a:pt x="2436" y="2176"/>
                  <a:pt x="2429" y="2189"/>
                  <a:pt x="2419" y="2195"/>
                </a:cubicBezTo>
                <a:cubicBezTo>
                  <a:pt x="2403" y="2189"/>
                  <a:pt x="2387" y="2171"/>
                  <a:pt x="2371" y="2176"/>
                </a:cubicBezTo>
                <a:cubicBezTo>
                  <a:pt x="2360" y="2179"/>
                  <a:pt x="2387" y="2215"/>
                  <a:pt x="2390" y="2204"/>
                </a:cubicBezTo>
                <a:cubicBezTo>
                  <a:pt x="2406" y="2152"/>
                  <a:pt x="2340" y="2118"/>
                  <a:pt x="2419" y="2176"/>
                </a:cubicBezTo>
                <a:cubicBezTo>
                  <a:pt x="2413" y="2166"/>
                  <a:pt x="2410" y="2153"/>
                  <a:pt x="2400" y="2147"/>
                </a:cubicBezTo>
                <a:cubicBezTo>
                  <a:pt x="2389" y="2140"/>
                  <a:pt x="2361" y="2124"/>
                  <a:pt x="2361" y="2137"/>
                </a:cubicBezTo>
                <a:cubicBezTo>
                  <a:pt x="2361" y="2151"/>
                  <a:pt x="2387" y="2150"/>
                  <a:pt x="2400" y="2156"/>
                </a:cubicBezTo>
                <a:cubicBezTo>
                  <a:pt x="2411" y="2193"/>
                  <a:pt x="2422" y="2215"/>
                  <a:pt x="2409" y="2252"/>
                </a:cubicBezTo>
                <a:cubicBezTo>
                  <a:pt x="2423" y="2267"/>
                  <a:pt x="2444" y="2275"/>
                  <a:pt x="2457" y="2291"/>
                </a:cubicBezTo>
                <a:cubicBezTo>
                  <a:pt x="2463" y="2299"/>
                  <a:pt x="2460" y="2313"/>
                  <a:pt x="2467" y="2320"/>
                </a:cubicBezTo>
                <a:cubicBezTo>
                  <a:pt x="2491" y="2344"/>
                  <a:pt x="2589" y="2371"/>
                  <a:pt x="2620" y="2377"/>
                </a:cubicBezTo>
                <a:cubicBezTo>
                  <a:pt x="2617" y="2403"/>
                  <a:pt x="2611" y="2428"/>
                  <a:pt x="2611" y="2454"/>
                </a:cubicBezTo>
                <a:cubicBezTo>
                  <a:pt x="2611" y="2470"/>
                  <a:pt x="2629" y="2489"/>
                  <a:pt x="2620" y="2502"/>
                </a:cubicBezTo>
                <a:cubicBezTo>
                  <a:pt x="2608" y="2518"/>
                  <a:pt x="2582" y="2515"/>
                  <a:pt x="2563" y="2521"/>
                </a:cubicBezTo>
                <a:cubicBezTo>
                  <a:pt x="2522" y="2583"/>
                  <a:pt x="2521" y="2660"/>
                  <a:pt x="2505" y="2732"/>
                </a:cubicBezTo>
                <a:cubicBezTo>
                  <a:pt x="2515" y="2808"/>
                  <a:pt x="2514" y="2818"/>
                  <a:pt x="2563" y="2867"/>
                </a:cubicBezTo>
                <a:cubicBezTo>
                  <a:pt x="2573" y="2899"/>
                  <a:pt x="2578" y="2920"/>
                  <a:pt x="2601" y="2944"/>
                </a:cubicBezTo>
                <a:cubicBezTo>
                  <a:pt x="2596" y="2967"/>
                  <a:pt x="2585" y="2988"/>
                  <a:pt x="2582" y="3011"/>
                </a:cubicBezTo>
                <a:cubicBezTo>
                  <a:pt x="2577" y="3055"/>
                  <a:pt x="2577" y="3100"/>
                  <a:pt x="2572" y="3145"/>
                </a:cubicBezTo>
                <a:cubicBezTo>
                  <a:pt x="2571" y="3158"/>
                  <a:pt x="2571" y="3174"/>
                  <a:pt x="2563" y="3184"/>
                </a:cubicBezTo>
                <a:cubicBezTo>
                  <a:pt x="2557" y="3192"/>
                  <a:pt x="2544" y="3190"/>
                  <a:pt x="2534" y="3193"/>
                </a:cubicBezTo>
                <a:cubicBezTo>
                  <a:pt x="2531" y="3206"/>
                  <a:pt x="2534" y="3223"/>
                  <a:pt x="2524" y="3232"/>
                </a:cubicBezTo>
                <a:cubicBezTo>
                  <a:pt x="2520" y="3235"/>
                  <a:pt x="2425" y="3255"/>
                  <a:pt x="2409" y="3260"/>
                </a:cubicBezTo>
                <a:cubicBezTo>
                  <a:pt x="2367" y="3289"/>
                  <a:pt x="2316" y="3299"/>
                  <a:pt x="2275" y="3328"/>
                </a:cubicBezTo>
                <a:cubicBezTo>
                  <a:pt x="2264" y="3336"/>
                  <a:pt x="2259" y="3351"/>
                  <a:pt x="2246" y="3356"/>
                </a:cubicBezTo>
                <a:cubicBezTo>
                  <a:pt x="2176" y="3381"/>
                  <a:pt x="2089" y="3371"/>
                  <a:pt x="2016" y="3385"/>
                </a:cubicBezTo>
                <a:cubicBezTo>
                  <a:pt x="1921" y="3374"/>
                  <a:pt x="1952" y="3369"/>
                  <a:pt x="1881" y="3347"/>
                </a:cubicBezTo>
                <a:cubicBezTo>
                  <a:pt x="1820" y="3358"/>
                  <a:pt x="1832" y="3364"/>
                  <a:pt x="1785" y="3395"/>
                </a:cubicBezTo>
                <a:cubicBezTo>
                  <a:pt x="1779" y="3404"/>
                  <a:pt x="1745" y="3453"/>
                  <a:pt x="1747" y="3462"/>
                </a:cubicBezTo>
                <a:cubicBezTo>
                  <a:pt x="1749" y="3473"/>
                  <a:pt x="1766" y="3475"/>
                  <a:pt x="1776" y="3481"/>
                </a:cubicBezTo>
                <a:cubicBezTo>
                  <a:pt x="1819" y="3568"/>
                  <a:pt x="1790" y="3542"/>
                  <a:pt x="1843" y="3577"/>
                </a:cubicBezTo>
                <a:cubicBezTo>
                  <a:pt x="1846" y="3587"/>
                  <a:pt x="1845" y="3599"/>
                  <a:pt x="1852" y="3606"/>
                </a:cubicBezTo>
                <a:cubicBezTo>
                  <a:pt x="1859" y="3613"/>
                  <a:pt x="1878" y="3606"/>
                  <a:pt x="1881" y="3616"/>
                </a:cubicBezTo>
                <a:cubicBezTo>
                  <a:pt x="1898" y="3665"/>
                  <a:pt x="1870" y="3665"/>
                  <a:pt x="1843" y="3673"/>
                </a:cubicBezTo>
                <a:cubicBezTo>
                  <a:pt x="1840" y="3651"/>
                  <a:pt x="1844" y="3626"/>
                  <a:pt x="1833" y="3606"/>
                </a:cubicBezTo>
                <a:cubicBezTo>
                  <a:pt x="1823" y="3588"/>
                  <a:pt x="1803" y="3559"/>
                  <a:pt x="1785" y="3568"/>
                </a:cubicBezTo>
                <a:cubicBezTo>
                  <a:pt x="1744" y="3589"/>
                  <a:pt x="1797" y="3639"/>
                  <a:pt x="1766" y="3664"/>
                </a:cubicBezTo>
                <a:cubicBezTo>
                  <a:pt x="1756" y="3672"/>
                  <a:pt x="1741" y="3670"/>
                  <a:pt x="1728" y="3673"/>
                </a:cubicBezTo>
                <a:cubicBezTo>
                  <a:pt x="1709" y="3670"/>
                  <a:pt x="1688" y="3672"/>
                  <a:pt x="1670" y="3664"/>
                </a:cubicBezTo>
                <a:cubicBezTo>
                  <a:pt x="1657" y="3659"/>
                  <a:pt x="1652" y="3643"/>
                  <a:pt x="1641" y="3635"/>
                </a:cubicBezTo>
                <a:cubicBezTo>
                  <a:pt x="1633" y="3629"/>
                  <a:pt x="1622" y="3628"/>
                  <a:pt x="1612" y="3625"/>
                </a:cubicBezTo>
                <a:cubicBezTo>
                  <a:pt x="1504" y="3637"/>
                  <a:pt x="1411" y="3654"/>
                  <a:pt x="1305" y="3664"/>
                </a:cubicBezTo>
                <a:cubicBezTo>
                  <a:pt x="1218" y="3748"/>
                  <a:pt x="1111" y="3744"/>
                  <a:pt x="998" y="3769"/>
                </a:cubicBezTo>
                <a:cubicBezTo>
                  <a:pt x="1011" y="3772"/>
                  <a:pt x="1029" y="3768"/>
                  <a:pt x="1036" y="3779"/>
                </a:cubicBezTo>
                <a:cubicBezTo>
                  <a:pt x="1043" y="3790"/>
                  <a:pt x="1024" y="3804"/>
                  <a:pt x="1027" y="3817"/>
                </a:cubicBezTo>
                <a:cubicBezTo>
                  <a:pt x="1038" y="3858"/>
                  <a:pt x="1086" y="3875"/>
                  <a:pt x="1123" y="3875"/>
                </a:cubicBezTo>
                <a:cubicBezTo>
                  <a:pt x="1137" y="3875"/>
                  <a:pt x="1098" y="3856"/>
                  <a:pt x="1084" y="3856"/>
                </a:cubicBezTo>
                <a:cubicBezTo>
                  <a:pt x="1072" y="3856"/>
                  <a:pt x="1102" y="3871"/>
                  <a:pt x="1113" y="3875"/>
                </a:cubicBezTo>
                <a:cubicBezTo>
                  <a:pt x="1125" y="3880"/>
                  <a:pt x="1139" y="3881"/>
                  <a:pt x="1152" y="3884"/>
                </a:cubicBezTo>
                <a:cubicBezTo>
                  <a:pt x="1259" y="3853"/>
                  <a:pt x="1221" y="3875"/>
                  <a:pt x="1276" y="3836"/>
                </a:cubicBezTo>
                <a:cubicBezTo>
                  <a:pt x="1273" y="3849"/>
                  <a:pt x="1267" y="3862"/>
                  <a:pt x="1267" y="3875"/>
                </a:cubicBezTo>
                <a:cubicBezTo>
                  <a:pt x="1267" y="3888"/>
                  <a:pt x="1281" y="3901"/>
                  <a:pt x="1276" y="3913"/>
                </a:cubicBezTo>
                <a:cubicBezTo>
                  <a:pt x="1272" y="3922"/>
                  <a:pt x="1257" y="3919"/>
                  <a:pt x="1248" y="3923"/>
                </a:cubicBezTo>
                <a:cubicBezTo>
                  <a:pt x="1238" y="3928"/>
                  <a:pt x="1229" y="3936"/>
                  <a:pt x="1219" y="3942"/>
                </a:cubicBezTo>
                <a:cubicBezTo>
                  <a:pt x="1206" y="3980"/>
                  <a:pt x="1195" y="3997"/>
                  <a:pt x="1161" y="4019"/>
                </a:cubicBezTo>
                <a:cubicBezTo>
                  <a:pt x="1151" y="4061"/>
                  <a:pt x="1128" y="4101"/>
                  <a:pt x="1132" y="4144"/>
                </a:cubicBezTo>
                <a:cubicBezTo>
                  <a:pt x="1135" y="4179"/>
                  <a:pt x="1137" y="4214"/>
                  <a:pt x="1142" y="4249"/>
                </a:cubicBezTo>
                <a:cubicBezTo>
                  <a:pt x="1144" y="4259"/>
                  <a:pt x="1161" y="4272"/>
                  <a:pt x="1152" y="4278"/>
                </a:cubicBezTo>
                <a:cubicBezTo>
                  <a:pt x="1141" y="4285"/>
                  <a:pt x="1126" y="4271"/>
                  <a:pt x="1113" y="4268"/>
                </a:cubicBezTo>
                <a:cubicBezTo>
                  <a:pt x="1165" y="4252"/>
                  <a:pt x="1125" y="4254"/>
                  <a:pt x="1161" y="4297"/>
                </a:cubicBezTo>
                <a:cubicBezTo>
                  <a:pt x="1175" y="4313"/>
                  <a:pt x="1200" y="4319"/>
                  <a:pt x="1219" y="4326"/>
                </a:cubicBezTo>
                <a:cubicBezTo>
                  <a:pt x="1248" y="4323"/>
                  <a:pt x="1277" y="4322"/>
                  <a:pt x="1305" y="4316"/>
                </a:cubicBezTo>
                <a:cubicBezTo>
                  <a:pt x="1338" y="4309"/>
                  <a:pt x="1401" y="4288"/>
                  <a:pt x="1401" y="4288"/>
                </a:cubicBezTo>
                <a:cubicBezTo>
                  <a:pt x="1384" y="4270"/>
                  <a:pt x="1365" y="4263"/>
                  <a:pt x="1401" y="4240"/>
                </a:cubicBezTo>
                <a:cubicBezTo>
                  <a:pt x="1442" y="4213"/>
                  <a:pt x="1505" y="4226"/>
                  <a:pt x="1545" y="4192"/>
                </a:cubicBezTo>
                <a:cubicBezTo>
                  <a:pt x="1709" y="4055"/>
                  <a:pt x="1567" y="4151"/>
                  <a:pt x="1651" y="4096"/>
                </a:cubicBezTo>
                <a:cubicBezTo>
                  <a:pt x="1754" y="4108"/>
                  <a:pt x="1863" y="4126"/>
                  <a:pt x="1958" y="4076"/>
                </a:cubicBezTo>
                <a:cubicBezTo>
                  <a:pt x="1999" y="4015"/>
                  <a:pt x="2056" y="4051"/>
                  <a:pt x="2121" y="4019"/>
                </a:cubicBezTo>
                <a:cubicBezTo>
                  <a:pt x="2118" y="4009"/>
                  <a:pt x="2118" y="3998"/>
                  <a:pt x="2112" y="3990"/>
                </a:cubicBezTo>
                <a:cubicBezTo>
                  <a:pt x="2105" y="3979"/>
                  <a:pt x="2083" y="3975"/>
                  <a:pt x="2083" y="3961"/>
                </a:cubicBezTo>
                <a:cubicBezTo>
                  <a:pt x="2083" y="3949"/>
                  <a:pt x="2101" y="3946"/>
                  <a:pt x="2112" y="3942"/>
                </a:cubicBezTo>
                <a:cubicBezTo>
                  <a:pt x="2130" y="3936"/>
                  <a:pt x="2150" y="3935"/>
                  <a:pt x="2169" y="3932"/>
                </a:cubicBezTo>
                <a:cubicBezTo>
                  <a:pt x="2182" y="3923"/>
                  <a:pt x="2205" y="3920"/>
                  <a:pt x="2208" y="3904"/>
                </a:cubicBezTo>
                <a:cubicBezTo>
                  <a:pt x="2215" y="3871"/>
                  <a:pt x="2187" y="3841"/>
                  <a:pt x="2179" y="3808"/>
                </a:cubicBezTo>
                <a:cubicBezTo>
                  <a:pt x="2271" y="3784"/>
                  <a:pt x="2298" y="3813"/>
                  <a:pt x="2371" y="3836"/>
                </a:cubicBezTo>
                <a:cubicBezTo>
                  <a:pt x="2422" y="3833"/>
                  <a:pt x="2473" y="3834"/>
                  <a:pt x="2524" y="3827"/>
                </a:cubicBezTo>
                <a:cubicBezTo>
                  <a:pt x="2538" y="3825"/>
                  <a:pt x="2550" y="3814"/>
                  <a:pt x="2563" y="3808"/>
                </a:cubicBezTo>
                <a:cubicBezTo>
                  <a:pt x="2599" y="3793"/>
                  <a:pt x="2615" y="3795"/>
                  <a:pt x="2659" y="3788"/>
                </a:cubicBezTo>
                <a:cubicBezTo>
                  <a:pt x="2676" y="3717"/>
                  <a:pt x="2708" y="3726"/>
                  <a:pt x="2774" y="3712"/>
                </a:cubicBezTo>
                <a:cubicBezTo>
                  <a:pt x="2874" y="3691"/>
                  <a:pt x="2946" y="3680"/>
                  <a:pt x="3052" y="3673"/>
                </a:cubicBezTo>
                <a:cubicBezTo>
                  <a:pt x="3118" y="3658"/>
                  <a:pt x="3067" y="3677"/>
                  <a:pt x="3120" y="3635"/>
                </a:cubicBezTo>
                <a:cubicBezTo>
                  <a:pt x="3138" y="3621"/>
                  <a:pt x="3177" y="3596"/>
                  <a:pt x="3177" y="3596"/>
                </a:cubicBezTo>
                <a:cubicBezTo>
                  <a:pt x="3216" y="3518"/>
                  <a:pt x="3290" y="3496"/>
                  <a:pt x="3369" y="3472"/>
                </a:cubicBezTo>
                <a:cubicBezTo>
                  <a:pt x="3407" y="3434"/>
                  <a:pt x="3417" y="3386"/>
                  <a:pt x="3456" y="3347"/>
                </a:cubicBezTo>
                <a:cubicBezTo>
                  <a:pt x="3485" y="3260"/>
                  <a:pt x="3490" y="3165"/>
                  <a:pt x="3542" y="3088"/>
                </a:cubicBezTo>
                <a:cubicBezTo>
                  <a:pt x="3560" y="3020"/>
                  <a:pt x="3552" y="2954"/>
                  <a:pt x="3513" y="2896"/>
                </a:cubicBezTo>
                <a:cubicBezTo>
                  <a:pt x="3510" y="2886"/>
                  <a:pt x="3506" y="2877"/>
                  <a:pt x="3504" y="2867"/>
                </a:cubicBezTo>
                <a:cubicBezTo>
                  <a:pt x="3496" y="2826"/>
                  <a:pt x="3494" y="2783"/>
                  <a:pt x="3484" y="2742"/>
                </a:cubicBezTo>
                <a:cubicBezTo>
                  <a:pt x="3476" y="2707"/>
                  <a:pt x="3443" y="2668"/>
                  <a:pt x="3427" y="2636"/>
                </a:cubicBezTo>
                <a:cubicBezTo>
                  <a:pt x="3404" y="2527"/>
                  <a:pt x="3438" y="2632"/>
                  <a:pt x="3388" y="2569"/>
                </a:cubicBezTo>
                <a:cubicBezTo>
                  <a:pt x="3382" y="2561"/>
                  <a:pt x="3385" y="2548"/>
                  <a:pt x="3379" y="2540"/>
                </a:cubicBezTo>
                <a:cubicBezTo>
                  <a:pt x="3372" y="2529"/>
                  <a:pt x="3360" y="2521"/>
                  <a:pt x="3350" y="2512"/>
                </a:cubicBezTo>
                <a:cubicBezTo>
                  <a:pt x="3329" y="2452"/>
                  <a:pt x="3356" y="2515"/>
                  <a:pt x="3312" y="2454"/>
                </a:cubicBezTo>
                <a:cubicBezTo>
                  <a:pt x="3231" y="2340"/>
                  <a:pt x="3336" y="2477"/>
                  <a:pt x="3283" y="2387"/>
                </a:cubicBezTo>
                <a:cubicBezTo>
                  <a:pt x="3240" y="2315"/>
                  <a:pt x="3203" y="2279"/>
                  <a:pt x="3120" y="2262"/>
                </a:cubicBezTo>
                <a:cubicBezTo>
                  <a:pt x="3068" y="2213"/>
                  <a:pt x="3004" y="2197"/>
                  <a:pt x="2937" y="2176"/>
                </a:cubicBezTo>
                <a:cubicBezTo>
                  <a:pt x="2931" y="2166"/>
                  <a:pt x="2928" y="2154"/>
                  <a:pt x="2918" y="2147"/>
                </a:cubicBezTo>
                <a:cubicBezTo>
                  <a:pt x="2907" y="2140"/>
                  <a:pt x="2889" y="2146"/>
                  <a:pt x="2880" y="2137"/>
                </a:cubicBezTo>
                <a:cubicBezTo>
                  <a:pt x="2863" y="2120"/>
                  <a:pt x="2868" y="2087"/>
                  <a:pt x="2851" y="2070"/>
                </a:cubicBezTo>
                <a:cubicBezTo>
                  <a:pt x="2836" y="2055"/>
                  <a:pt x="2801" y="2042"/>
                  <a:pt x="2784" y="2032"/>
                </a:cubicBezTo>
                <a:cubicBezTo>
                  <a:pt x="2762" y="2019"/>
                  <a:pt x="2749" y="1995"/>
                  <a:pt x="2726" y="1984"/>
                </a:cubicBezTo>
                <a:cubicBezTo>
                  <a:pt x="2702" y="1972"/>
                  <a:pt x="2674" y="1973"/>
                  <a:pt x="2649" y="1964"/>
                </a:cubicBezTo>
                <a:cubicBezTo>
                  <a:pt x="2612" y="1910"/>
                  <a:pt x="2653" y="1956"/>
                  <a:pt x="2592" y="1926"/>
                </a:cubicBezTo>
                <a:cubicBezTo>
                  <a:pt x="2584" y="1922"/>
                  <a:pt x="2579" y="1913"/>
                  <a:pt x="2572" y="1907"/>
                </a:cubicBezTo>
                <a:cubicBezTo>
                  <a:pt x="2534" y="1879"/>
                  <a:pt x="2501" y="1854"/>
                  <a:pt x="2457" y="1840"/>
                </a:cubicBezTo>
                <a:cubicBezTo>
                  <a:pt x="2424" y="1807"/>
                  <a:pt x="2407" y="1794"/>
                  <a:pt x="2361" y="1782"/>
                </a:cubicBezTo>
                <a:cubicBezTo>
                  <a:pt x="2320" y="1755"/>
                  <a:pt x="2278" y="1755"/>
                  <a:pt x="2236" y="1734"/>
                </a:cubicBezTo>
                <a:cubicBezTo>
                  <a:pt x="2203" y="1717"/>
                  <a:pt x="2170" y="1697"/>
                  <a:pt x="2140" y="1676"/>
                </a:cubicBezTo>
                <a:cubicBezTo>
                  <a:pt x="2117" y="1641"/>
                  <a:pt x="2122" y="1601"/>
                  <a:pt x="2092" y="1571"/>
                </a:cubicBezTo>
                <a:cubicBezTo>
                  <a:pt x="2056" y="1535"/>
                  <a:pt x="2000" y="1516"/>
                  <a:pt x="1968" y="1484"/>
                </a:cubicBezTo>
                <a:cubicBezTo>
                  <a:pt x="1936" y="1452"/>
                  <a:pt x="1961" y="1457"/>
                  <a:pt x="1920" y="1427"/>
                </a:cubicBezTo>
                <a:cubicBezTo>
                  <a:pt x="1882" y="1400"/>
                  <a:pt x="1834" y="1395"/>
                  <a:pt x="1795" y="1369"/>
                </a:cubicBezTo>
                <a:cubicBezTo>
                  <a:pt x="1789" y="1356"/>
                  <a:pt x="1784" y="1343"/>
                  <a:pt x="1776" y="1331"/>
                </a:cubicBezTo>
                <a:cubicBezTo>
                  <a:pt x="1771" y="1323"/>
                  <a:pt x="1760" y="1320"/>
                  <a:pt x="1756" y="1312"/>
                </a:cubicBezTo>
                <a:cubicBezTo>
                  <a:pt x="1750" y="1300"/>
                  <a:pt x="1752" y="1285"/>
                  <a:pt x="1747" y="1273"/>
                </a:cubicBezTo>
                <a:cubicBezTo>
                  <a:pt x="1743" y="1262"/>
                  <a:pt x="1733" y="1254"/>
                  <a:pt x="1728" y="1244"/>
                </a:cubicBezTo>
                <a:cubicBezTo>
                  <a:pt x="1724" y="1235"/>
                  <a:pt x="1721" y="1225"/>
                  <a:pt x="1718" y="1216"/>
                </a:cubicBezTo>
                <a:cubicBezTo>
                  <a:pt x="1721" y="1184"/>
                  <a:pt x="1715" y="1149"/>
                  <a:pt x="1728" y="1120"/>
                </a:cubicBezTo>
                <a:cubicBezTo>
                  <a:pt x="1733" y="1108"/>
                  <a:pt x="1754" y="1115"/>
                  <a:pt x="1766" y="1110"/>
                </a:cubicBezTo>
                <a:cubicBezTo>
                  <a:pt x="1777" y="1105"/>
                  <a:pt x="1786" y="1098"/>
                  <a:pt x="1795" y="1091"/>
                </a:cubicBezTo>
                <a:cubicBezTo>
                  <a:pt x="1877" y="1023"/>
                  <a:pt x="1916" y="1007"/>
                  <a:pt x="2016" y="976"/>
                </a:cubicBezTo>
                <a:cubicBezTo>
                  <a:pt x="2048" y="953"/>
                  <a:pt x="2079" y="949"/>
                  <a:pt x="2112" y="928"/>
                </a:cubicBezTo>
                <a:cubicBezTo>
                  <a:pt x="2139" y="888"/>
                  <a:pt x="2139" y="813"/>
                  <a:pt x="2179" y="793"/>
                </a:cubicBezTo>
                <a:cubicBezTo>
                  <a:pt x="2208" y="779"/>
                  <a:pt x="2243" y="781"/>
                  <a:pt x="2275" y="774"/>
                </a:cubicBezTo>
                <a:cubicBezTo>
                  <a:pt x="2309" y="723"/>
                  <a:pt x="2327" y="737"/>
                  <a:pt x="2390" y="745"/>
                </a:cubicBezTo>
                <a:cubicBezTo>
                  <a:pt x="2450" y="785"/>
                  <a:pt x="2519" y="787"/>
                  <a:pt x="2582" y="755"/>
                </a:cubicBezTo>
                <a:cubicBezTo>
                  <a:pt x="2598" y="693"/>
                  <a:pt x="2620" y="701"/>
                  <a:pt x="2678" y="678"/>
                </a:cubicBezTo>
                <a:cubicBezTo>
                  <a:pt x="2708" y="590"/>
                  <a:pt x="2800" y="609"/>
                  <a:pt x="2870" y="563"/>
                </a:cubicBezTo>
                <a:cubicBezTo>
                  <a:pt x="2857" y="560"/>
                  <a:pt x="2845" y="551"/>
                  <a:pt x="2832" y="553"/>
                </a:cubicBezTo>
                <a:cubicBezTo>
                  <a:pt x="2823" y="554"/>
                  <a:pt x="2821" y="571"/>
                  <a:pt x="2812" y="572"/>
                </a:cubicBezTo>
                <a:cubicBezTo>
                  <a:pt x="2796" y="574"/>
                  <a:pt x="2764" y="563"/>
                  <a:pt x="2764" y="563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5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</TotalTime>
  <Words>894</Words>
  <Application>Microsoft Office PowerPoint</Application>
  <PresentationFormat>On-screen Show (4:3)</PresentationFormat>
  <Paragraphs>124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</vt:lpstr>
      <vt:lpstr>Gill Sans MT</vt:lpstr>
      <vt:lpstr>Calibri</vt:lpstr>
      <vt:lpstr>Times New Roman</vt:lpstr>
      <vt:lpstr>VNI-Times</vt:lpstr>
      <vt:lpstr>Tahoma</vt:lpstr>
      <vt:lpstr>Microsoft YaHei</vt:lpstr>
      <vt:lpstr>Calibri Light</vt:lpstr>
      <vt:lpstr>Default Design</vt:lpstr>
      <vt:lpstr>Mountain Top</vt:lpstr>
      <vt:lpstr>Office Theme</vt:lpstr>
      <vt:lpstr>Gallery</vt:lpstr>
      <vt:lpstr>Retrospect</vt:lpstr>
      <vt:lpstr>Equation</vt:lpstr>
      <vt:lpstr>PowerPoint Presentation</vt:lpstr>
      <vt:lpstr>Kiểm tra bài cũ Đất và rừng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ITQuangNam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Root</dc:creator>
  <cp:lastModifiedBy>Administrator</cp:lastModifiedBy>
  <cp:revision>64</cp:revision>
  <dcterms:created xsi:type="dcterms:W3CDTF">2009-10-12T14:00:55Z</dcterms:created>
  <dcterms:modified xsi:type="dcterms:W3CDTF">2021-11-04T01:35:54Z</dcterms:modified>
</cp:coreProperties>
</file>